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28.png" ContentType="image/png"/>
  <Override PartName="/ppt/media/image1.jpeg" ContentType="image/jpeg"/>
  <Override PartName="/ppt/media/image2.png" ContentType="image/png"/>
  <Override PartName="/ppt/media/image4.jpeg" ContentType="image/jpeg"/>
  <Override PartName="/ppt/media/image3.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0691813"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C25E8C6D-B8D0-4B6D-A499-B5DDB10F6519}" type="slidenum">
              <a:t>&lt;#&gt;</a:t>
            </a:fld>
          </a:p>
        </p:txBody>
      </p:sp>
      <p:sp>
        <p:nvSpPr>
          <p:cNvPr id="4" name="PlaceHolder 3"/>
          <p:cNvSpPr>
            <a:spLocks noGrp="1"/>
          </p:cNvSpPr>
          <p:nvPr>
            <p:ph type="dt" idx="1"/>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sp>
        <p:nvSpPr>
          <p:cNvPr id="27" name="PlaceHolder 2"/>
          <p:cNvSpPr>
            <a:spLocks noGrp="1"/>
          </p:cNvSpPr>
          <p:nvPr>
            <p:ph/>
          </p:nvPr>
        </p:nvSpPr>
        <p:spPr>
          <a:xfrm>
            <a:off x="858600" y="1960200"/>
            <a:ext cx="8974440" cy="1892160"/>
          </a:xfrm>
          <a:prstGeom prst="rect">
            <a:avLst/>
          </a:prstGeom>
          <a:noFill/>
          <a:ln w="0">
            <a:noFill/>
          </a:ln>
        </p:spPr>
        <p:txBody>
          <a:bodyPr lIns="0" rIns="0" tIns="0" bIns="0" anchor="t">
            <a:normAutofit/>
          </a:bodyPr>
          <a:p>
            <a:endParaRPr b="0" lang="fr-FR" sz="3859" spc="-1" strike="noStrike">
              <a:latin typeface="Arial"/>
            </a:endParaRPr>
          </a:p>
        </p:txBody>
      </p:sp>
      <p:sp>
        <p:nvSpPr>
          <p:cNvPr id="28" name="PlaceHolder 3"/>
          <p:cNvSpPr>
            <a:spLocks noGrp="1"/>
          </p:cNvSpPr>
          <p:nvPr>
            <p:ph/>
          </p:nvPr>
        </p:nvSpPr>
        <p:spPr>
          <a:xfrm>
            <a:off x="858600" y="4032360"/>
            <a:ext cx="8974440" cy="1892160"/>
          </a:xfrm>
          <a:prstGeom prst="rect">
            <a:avLst/>
          </a:prstGeom>
          <a:noFill/>
          <a:ln w="0">
            <a:noFill/>
          </a:ln>
        </p:spPr>
        <p:txBody>
          <a:bodyPr lIns="0" rIns="0" tIns="0" bIns="0" anchor="t">
            <a:normAutofit/>
          </a:bodyPr>
          <a:p>
            <a:endParaRPr b="0" lang="fr-FR" sz="3859"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CB6879E-AA96-4F5F-B9D5-07CD8B1D1FB6}"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sp>
        <p:nvSpPr>
          <p:cNvPr id="30" name="PlaceHolder 2"/>
          <p:cNvSpPr>
            <a:spLocks noGrp="1"/>
          </p:cNvSpPr>
          <p:nvPr>
            <p:ph/>
          </p:nvPr>
        </p:nvSpPr>
        <p:spPr>
          <a:xfrm>
            <a:off x="858600" y="1960200"/>
            <a:ext cx="4379400" cy="1892160"/>
          </a:xfrm>
          <a:prstGeom prst="rect">
            <a:avLst/>
          </a:prstGeom>
          <a:noFill/>
          <a:ln w="0">
            <a:noFill/>
          </a:ln>
        </p:spPr>
        <p:txBody>
          <a:bodyPr lIns="0" rIns="0" tIns="0" bIns="0" anchor="t">
            <a:normAutofit/>
          </a:bodyPr>
          <a:p>
            <a:endParaRPr b="0" lang="fr-FR" sz="3859" spc="-1" strike="noStrike">
              <a:latin typeface="Arial"/>
            </a:endParaRPr>
          </a:p>
        </p:txBody>
      </p:sp>
      <p:sp>
        <p:nvSpPr>
          <p:cNvPr id="31" name="PlaceHolder 3"/>
          <p:cNvSpPr>
            <a:spLocks noGrp="1"/>
          </p:cNvSpPr>
          <p:nvPr>
            <p:ph/>
          </p:nvPr>
        </p:nvSpPr>
        <p:spPr>
          <a:xfrm>
            <a:off x="5457240" y="1960200"/>
            <a:ext cx="4379400" cy="1892160"/>
          </a:xfrm>
          <a:prstGeom prst="rect">
            <a:avLst/>
          </a:prstGeom>
          <a:noFill/>
          <a:ln w="0">
            <a:noFill/>
          </a:ln>
        </p:spPr>
        <p:txBody>
          <a:bodyPr lIns="0" rIns="0" tIns="0" bIns="0" anchor="t">
            <a:normAutofit/>
          </a:bodyPr>
          <a:p>
            <a:endParaRPr b="0" lang="fr-FR" sz="3859" spc="-1" strike="noStrike">
              <a:latin typeface="Arial"/>
            </a:endParaRPr>
          </a:p>
        </p:txBody>
      </p:sp>
      <p:sp>
        <p:nvSpPr>
          <p:cNvPr id="32" name="PlaceHolder 4"/>
          <p:cNvSpPr>
            <a:spLocks noGrp="1"/>
          </p:cNvSpPr>
          <p:nvPr>
            <p:ph/>
          </p:nvPr>
        </p:nvSpPr>
        <p:spPr>
          <a:xfrm>
            <a:off x="858600" y="4032360"/>
            <a:ext cx="4379400" cy="1892160"/>
          </a:xfrm>
          <a:prstGeom prst="rect">
            <a:avLst/>
          </a:prstGeom>
          <a:noFill/>
          <a:ln w="0">
            <a:noFill/>
          </a:ln>
        </p:spPr>
        <p:txBody>
          <a:bodyPr lIns="0" rIns="0" tIns="0" bIns="0" anchor="t">
            <a:normAutofit/>
          </a:bodyPr>
          <a:p>
            <a:endParaRPr b="0" lang="fr-FR" sz="3859" spc="-1" strike="noStrike">
              <a:latin typeface="Arial"/>
            </a:endParaRPr>
          </a:p>
        </p:txBody>
      </p:sp>
      <p:sp>
        <p:nvSpPr>
          <p:cNvPr id="33" name="PlaceHolder 5"/>
          <p:cNvSpPr>
            <a:spLocks noGrp="1"/>
          </p:cNvSpPr>
          <p:nvPr>
            <p:ph/>
          </p:nvPr>
        </p:nvSpPr>
        <p:spPr>
          <a:xfrm>
            <a:off x="5457240" y="4032360"/>
            <a:ext cx="4379400" cy="1892160"/>
          </a:xfrm>
          <a:prstGeom prst="rect">
            <a:avLst/>
          </a:prstGeom>
          <a:noFill/>
          <a:ln w="0">
            <a:noFill/>
          </a:ln>
        </p:spPr>
        <p:txBody>
          <a:bodyPr lIns="0" rIns="0" tIns="0" bIns="0" anchor="t">
            <a:normAutofit/>
          </a:bodyPr>
          <a:p>
            <a:endParaRPr b="0" lang="fr-FR" sz="3859" spc="-1" strike="noStrike">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74D759F9-0F07-4B61-B5FA-37EFCE2367C9}" type="slidenum">
              <a:t>&lt;#&gt;</a:t>
            </a:fld>
          </a:p>
        </p:txBody>
      </p:sp>
      <p:sp>
        <p:nvSpPr>
          <p:cNvPr id="9" name="PlaceHolder 8"/>
          <p:cNvSpPr>
            <a:spLocks noGrp="1"/>
          </p:cNvSpPr>
          <p:nvPr>
            <p:ph type="dt" idx="1"/>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sp>
        <p:nvSpPr>
          <p:cNvPr id="35" name="PlaceHolder 2"/>
          <p:cNvSpPr>
            <a:spLocks noGrp="1"/>
          </p:cNvSpPr>
          <p:nvPr>
            <p:ph/>
          </p:nvPr>
        </p:nvSpPr>
        <p:spPr>
          <a:xfrm>
            <a:off x="858600" y="1960200"/>
            <a:ext cx="2889360" cy="1892160"/>
          </a:xfrm>
          <a:prstGeom prst="rect">
            <a:avLst/>
          </a:prstGeom>
          <a:noFill/>
          <a:ln w="0">
            <a:noFill/>
          </a:ln>
        </p:spPr>
        <p:txBody>
          <a:bodyPr lIns="0" rIns="0" tIns="0" bIns="0" anchor="t">
            <a:normAutofit fontScale="92000"/>
          </a:bodyPr>
          <a:p>
            <a:endParaRPr b="0" lang="fr-FR" sz="3859" spc="-1" strike="noStrike">
              <a:latin typeface="Arial"/>
            </a:endParaRPr>
          </a:p>
        </p:txBody>
      </p:sp>
      <p:sp>
        <p:nvSpPr>
          <p:cNvPr id="36" name="PlaceHolder 3"/>
          <p:cNvSpPr>
            <a:spLocks noGrp="1"/>
          </p:cNvSpPr>
          <p:nvPr>
            <p:ph/>
          </p:nvPr>
        </p:nvSpPr>
        <p:spPr>
          <a:xfrm>
            <a:off x="3892680" y="1960200"/>
            <a:ext cx="2889360" cy="1892160"/>
          </a:xfrm>
          <a:prstGeom prst="rect">
            <a:avLst/>
          </a:prstGeom>
          <a:noFill/>
          <a:ln w="0">
            <a:noFill/>
          </a:ln>
        </p:spPr>
        <p:txBody>
          <a:bodyPr lIns="0" rIns="0" tIns="0" bIns="0" anchor="t">
            <a:normAutofit fontScale="92000"/>
          </a:bodyPr>
          <a:p>
            <a:endParaRPr b="0" lang="fr-FR" sz="3859" spc="-1" strike="noStrike">
              <a:latin typeface="Arial"/>
            </a:endParaRPr>
          </a:p>
        </p:txBody>
      </p:sp>
      <p:sp>
        <p:nvSpPr>
          <p:cNvPr id="37" name="PlaceHolder 4"/>
          <p:cNvSpPr>
            <a:spLocks noGrp="1"/>
          </p:cNvSpPr>
          <p:nvPr>
            <p:ph/>
          </p:nvPr>
        </p:nvSpPr>
        <p:spPr>
          <a:xfrm>
            <a:off x="6927120" y="1960200"/>
            <a:ext cx="2889360" cy="1892160"/>
          </a:xfrm>
          <a:prstGeom prst="rect">
            <a:avLst/>
          </a:prstGeom>
          <a:noFill/>
          <a:ln w="0">
            <a:noFill/>
          </a:ln>
        </p:spPr>
        <p:txBody>
          <a:bodyPr lIns="0" rIns="0" tIns="0" bIns="0" anchor="t">
            <a:normAutofit fontScale="92000"/>
          </a:bodyPr>
          <a:p>
            <a:endParaRPr b="0" lang="fr-FR" sz="3859" spc="-1" strike="noStrike">
              <a:latin typeface="Arial"/>
            </a:endParaRPr>
          </a:p>
        </p:txBody>
      </p:sp>
      <p:sp>
        <p:nvSpPr>
          <p:cNvPr id="38" name="PlaceHolder 5"/>
          <p:cNvSpPr>
            <a:spLocks noGrp="1"/>
          </p:cNvSpPr>
          <p:nvPr>
            <p:ph/>
          </p:nvPr>
        </p:nvSpPr>
        <p:spPr>
          <a:xfrm>
            <a:off x="858600" y="4032360"/>
            <a:ext cx="2889360" cy="1892160"/>
          </a:xfrm>
          <a:prstGeom prst="rect">
            <a:avLst/>
          </a:prstGeom>
          <a:noFill/>
          <a:ln w="0">
            <a:noFill/>
          </a:ln>
        </p:spPr>
        <p:txBody>
          <a:bodyPr lIns="0" rIns="0" tIns="0" bIns="0" anchor="t">
            <a:normAutofit fontScale="92000"/>
          </a:bodyPr>
          <a:p>
            <a:endParaRPr b="0" lang="fr-FR" sz="3859" spc="-1" strike="noStrike">
              <a:latin typeface="Arial"/>
            </a:endParaRPr>
          </a:p>
        </p:txBody>
      </p:sp>
      <p:sp>
        <p:nvSpPr>
          <p:cNvPr id="39" name="PlaceHolder 6"/>
          <p:cNvSpPr>
            <a:spLocks noGrp="1"/>
          </p:cNvSpPr>
          <p:nvPr>
            <p:ph/>
          </p:nvPr>
        </p:nvSpPr>
        <p:spPr>
          <a:xfrm>
            <a:off x="3892680" y="4032360"/>
            <a:ext cx="2889360" cy="1892160"/>
          </a:xfrm>
          <a:prstGeom prst="rect">
            <a:avLst/>
          </a:prstGeom>
          <a:noFill/>
          <a:ln w="0">
            <a:noFill/>
          </a:ln>
        </p:spPr>
        <p:txBody>
          <a:bodyPr lIns="0" rIns="0" tIns="0" bIns="0" anchor="t">
            <a:normAutofit fontScale="92000"/>
          </a:bodyPr>
          <a:p>
            <a:endParaRPr b="0" lang="fr-FR" sz="3859" spc="-1" strike="noStrike">
              <a:latin typeface="Arial"/>
            </a:endParaRPr>
          </a:p>
        </p:txBody>
      </p:sp>
      <p:sp>
        <p:nvSpPr>
          <p:cNvPr id="40" name="PlaceHolder 7"/>
          <p:cNvSpPr>
            <a:spLocks noGrp="1"/>
          </p:cNvSpPr>
          <p:nvPr>
            <p:ph/>
          </p:nvPr>
        </p:nvSpPr>
        <p:spPr>
          <a:xfrm>
            <a:off x="6927120" y="4032360"/>
            <a:ext cx="2889360" cy="1892160"/>
          </a:xfrm>
          <a:prstGeom prst="rect">
            <a:avLst/>
          </a:prstGeom>
          <a:noFill/>
          <a:ln w="0">
            <a:noFill/>
          </a:ln>
        </p:spPr>
        <p:txBody>
          <a:bodyPr lIns="0" rIns="0" tIns="0" bIns="0" anchor="t">
            <a:normAutofit fontScale="92000"/>
          </a:bodyPr>
          <a:p>
            <a:endParaRPr b="0" lang="fr-FR" sz="3859" spc="-1" strike="noStrike">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F625BCD3-45FD-4B62-B517-887AABF49E74}" type="slidenum">
              <a:t>&lt;#&gt;</a:t>
            </a:fld>
          </a:p>
        </p:txBody>
      </p:sp>
      <p:sp>
        <p:nvSpPr>
          <p:cNvPr id="11" name="PlaceHolder 10"/>
          <p:cNvSpPr>
            <a:spLocks noGrp="1"/>
          </p:cNvSpPr>
          <p:nvPr>
            <p:ph type="dt" idx="1"/>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sp>
        <p:nvSpPr>
          <p:cNvPr id="6" name="PlaceHolder 2"/>
          <p:cNvSpPr>
            <a:spLocks noGrp="1"/>
          </p:cNvSpPr>
          <p:nvPr>
            <p:ph type="subTitle"/>
          </p:nvPr>
        </p:nvSpPr>
        <p:spPr>
          <a:xfrm>
            <a:off x="858600" y="1960200"/>
            <a:ext cx="8974440" cy="396684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8091158-5573-4B0F-B2DB-396C0453E56E}"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sp>
        <p:nvSpPr>
          <p:cNvPr id="8" name="PlaceHolder 2"/>
          <p:cNvSpPr>
            <a:spLocks noGrp="1"/>
          </p:cNvSpPr>
          <p:nvPr>
            <p:ph/>
          </p:nvPr>
        </p:nvSpPr>
        <p:spPr>
          <a:xfrm>
            <a:off x="858600" y="1960200"/>
            <a:ext cx="8974440" cy="3966840"/>
          </a:xfrm>
          <a:prstGeom prst="rect">
            <a:avLst/>
          </a:prstGeom>
          <a:noFill/>
          <a:ln w="0">
            <a:noFill/>
          </a:ln>
        </p:spPr>
        <p:txBody>
          <a:bodyPr lIns="0" rIns="0" tIns="0" bIns="0" anchor="t">
            <a:normAutofit/>
          </a:bodyPr>
          <a:p>
            <a:endParaRPr b="0" lang="fr-FR" sz="3859"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912F6EB-CC15-412B-ABD0-278CD636E2B1}"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sp>
        <p:nvSpPr>
          <p:cNvPr id="10" name="PlaceHolder 2"/>
          <p:cNvSpPr>
            <a:spLocks noGrp="1"/>
          </p:cNvSpPr>
          <p:nvPr>
            <p:ph/>
          </p:nvPr>
        </p:nvSpPr>
        <p:spPr>
          <a:xfrm>
            <a:off x="858600" y="1960200"/>
            <a:ext cx="4379400" cy="3966840"/>
          </a:xfrm>
          <a:prstGeom prst="rect">
            <a:avLst/>
          </a:prstGeom>
          <a:noFill/>
          <a:ln w="0">
            <a:noFill/>
          </a:ln>
        </p:spPr>
        <p:txBody>
          <a:bodyPr lIns="0" rIns="0" tIns="0" bIns="0" anchor="t">
            <a:normAutofit/>
          </a:bodyPr>
          <a:p>
            <a:endParaRPr b="0" lang="fr-FR" sz="3859" spc="-1" strike="noStrike">
              <a:latin typeface="Arial"/>
            </a:endParaRPr>
          </a:p>
        </p:txBody>
      </p:sp>
      <p:sp>
        <p:nvSpPr>
          <p:cNvPr id="11" name="PlaceHolder 3"/>
          <p:cNvSpPr>
            <a:spLocks noGrp="1"/>
          </p:cNvSpPr>
          <p:nvPr>
            <p:ph/>
          </p:nvPr>
        </p:nvSpPr>
        <p:spPr>
          <a:xfrm>
            <a:off x="5457240" y="1960200"/>
            <a:ext cx="4379400" cy="3966840"/>
          </a:xfrm>
          <a:prstGeom prst="rect">
            <a:avLst/>
          </a:prstGeom>
          <a:noFill/>
          <a:ln w="0">
            <a:noFill/>
          </a:ln>
        </p:spPr>
        <p:txBody>
          <a:bodyPr lIns="0" rIns="0" tIns="0" bIns="0" anchor="t">
            <a:normAutofit/>
          </a:bodyPr>
          <a:p>
            <a:endParaRPr b="0" lang="fr-FR" sz="3859"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F57A728-D2EF-4C5A-AD70-224B1B0AFCD1}"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9472BF35-26A0-4BA2-8688-27FCB6172A80}"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58600" y="632520"/>
            <a:ext cx="8974440" cy="52927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4E4418A-CA84-4161-84EA-18281B6BC737}"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sp>
        <p:nvSpPr>
          <p:cNvPr id="15" name="PlaceHolder 2"/>
          <p:cNvSpPr>
            <a:spLocks noGrp="1"/>
          </p:cNvSpPr>
          <p:nvPr>
            <p:ph/>
          </p:nvPr>
        </p:nvSpPr>
        <p:spPr>
          <a:xfrm>
            <a:off x="858600" y="1960200"/>
            <a:ext cx="4379400" cy="1892160"/>
          </a:xfrm>
          <a:prstGeom prst="rect">
            <a:avLst/>
          </a:prstGeom>
          <a:noFill/>
          <a:ln w="0">
            <a:noFill/>
          </a:ln>
        </p:spPr>
        <p:txBody>
          <a:bodyPr lIns="0" rIns="0" tIns="0" bIns="0" anchor="t">
            <a:normAutofit/>
          </a:bodyPr>
          <a:p>
            <a:endParaRPr b="0" lang="fr-FR" sz="3859" spc="-1" strike="noStrike">
              <a:latin typeface="Arial"/>
            </a:endParaRPr>
          </a:p>
        </p:txBody>
      </p:sp>
      <p:sp>
        <p:nvSpPr>
          <p:cNvPr id="16" name="PlaceHolder 3"/>
          <p:cNvSpPr>
            <a:spLocks noGrp="1"/>
          </p:cNvSpPr>
          <p:nvPr>
            <p:ph/>
          </p:nvPr>
        </p:nvSpPr>
        <p:spPr>
          <a:xfrm>
            <a:off x="5457240" y="1960200"/>
            <a:ext cx="4379400" cy="3966840"/>
          </a:xfrm>
          <a:prstGeom prst="rect">
            <a:avLst/>
          </a:prstGeom>
          <a:noFill/>
          <a:ln w="0">
            <a:noFill/>
          </a:ln>
        </p:spPr>
        <p:txBody>
          <a:bodyPr lIns="0" rIns="0" tIns="0" bIns="0" anchor="t">
            <a:normAutofit/>
          </a:bodyPr>
          <a:p>
            <a:endParaRPr b="0" lang="fr-FR" sz="3859" spc="-1" strike="noStrike">
              <a:latin typeface="Arial"/>
            </a:endParaRPr>
          </a:p>
        </p:txBody>
      </p:sp>
      <p:sp>
        <p:nvSpPr>
          <p:cNvPr id="17" name="PlaceHolder 4"/>
          <p:cNvSpPr>
            <a:spLocks noGrp="1"/>
          </p:cNvSpPr>
          <p:nvPr>
            <p:ph/>
          </p:nvPr>
        </p:nvSpPr>
        <p:spPr>
          <a:xfrm>
            <a:off x="858600" y="4032360"/>
            <a:ext cx="4379400" cy="1892160"/>
          </a:xfrm>
          <a:prstGeom prst="rect">
            <a:avLst/>
          </a:prstGeom>
          <a:noFill/>
          <a:ln w="0">
            <a:noFill/>
          </a:ln>
        </p:spPr>
        <p:txBody>
          <a:bodyPr lIns="0" rIns="0" tIns="0" bIns="0" anchor="t">
            <a:normAutofit/>
          </a:bodyPr>
          <a:p>
            <a:endParaRPr b="0" lang="fr-FR" sz="3859"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AA1252E-D5BF-4983-8FB9-5B5AC27512BC}"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sp>
        <p:nvSpPr>
          <p:cNvPr id="19" name="PlaceHolder 2"/>
          <p:cNvSpPr>
            <a:spLocks noGrp="1"/>
          </p:cNvSpPr>
          <p:nvPr>
            <p:ph/>
          </p:nvPr>
        </p:nvSpPr>
        <p:spPr>
          <a:xfrm>
            <a:off x="858600" y="1960200"/>
            <a:ext cx="4379400" cy="3966840"/>
          </a:xfrm>
          <a:prstGeom prst="rect">
            <a:avLst/>
          </a:prstGeom>
          <a:noFill/>
          <a:ln w="0">
            <a:noFill/>
          </a:ln>
        </p:spPr>
        <p:txBody>
          <a:bodyPr lIns="0" rIns="0" tIns="0" bIns="0" anchor="t">
            <a:normAutofit/>
          </a:bodyPr>
          <a:p>
            <a:endParaRPr b="0" lang="fr-FR" sz="3859" spc="-1" strike="noStrike">
              <a:latin typeface="Arial"/>
            </a:endParaRPr>
          </a:p>
        </p:txBody>
      </p:sp>
      <p:sp>
        <p:nvSpPr>
          <p:cNvPr id="20" name="PlaceHolder 3"/>
          <p:cNvSpPr>
            <a:spLocks noGrp="1"/>
          </p:cNvSpPr>
          <p:nvPr>
            <p:ph/>
          </p:nvPr>
        </p:nvSpPr>
        <p:spPr>
          <a:xfrm>
            <a:off x="5457240" y="1960200"/>
            <a:ext cx="4379400" cy="1892160"/>
          </a:xfrm>
          <a:prstGeom prst="rect">
            <a:avLst/>
          </a:prstGeom>
          <a:noFill/>
          <a:ln w="0">
            <a:noFill/>
          </a:ln>
        </p:spPr>
        <p:txBody>
          <a:bodyPr lIns="0" rIns="0" tIns="0" bIns="0" anchor="t">
            <a:normAutofit/>
          </a:bodyPr>
          <a:p>
            <a:endParaRPr b="0" lang="fr-FR" sz="3859" spc="-1" strike="noStrike">
              <a:latin typeface="Arial"/>
            </a:endParaRPr>
          </a:p>
        </p:txBody>
      </p:sp>
      <p:sp>
        <p:nvSpPr>
          <p:cNvPr id="21" name="PlaceHolder 4"/>
          <p:cNvSpPr>
            <a:spLocks noGrp="1"/>
          </p:cNvSpPr>
          <p:nvPr>
            <p:ph/>
          </p:nvPr>
        </p:nvSpPr>
        <p:spPr>
          <a:xfrm>
            <a:off x="5457240" y="4032360"/>
            <a:ext cx="4379400" cy="1892160"/>
          </a:xfrm>
          <a:prstGeom prst="rect">
            <a:avLst/>
          </a:prstGeom>
          <a:noFill/>
          <a:ln w="0">
            <a:noFill/>
          </a:ln>
        </p:spPr>
        <p:txBody>
          <a:bodyPr lIns="0" rIns="0" tIns="0" bIns="0" anchor="t">
            <a:normAutofit/>
          </a:bodyPr>
          <a:p>
            <a:endParaRPr b="0" lang="fr-FR" sz="3859"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C26E77F-E3CB-4060-A278-CF9BFE7664B8}"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sp>
        <p:nvSpPr>
          <p:cNvPr id="23" name="PlaceHolder 2"/>
          <p:cNvSpPr>
            <a:spLocks noGrp="1"/>
          </p:cNvSpPr>
          <p:nvPr>
            <p:ph/>
          </p:nvPr>
        </p:nvSpPr>
        <p:spPr>
          <a:xfrm>
            <a:off x="858600" y="1960200"/>
            <a:ext cx="4379400" cy="1892160"/>
          </a:xfrm>
          <a:prstGeom prst="rect">
            <a:avLst/>
          </a:prstGeom>
          <a:noFill/>
          <a:ln w="0">
            <a:noFill/>
          </a:ln>
        </p:spPr>
        <p:txBody>
          <a:bodyPr lIns="0" rIns="0" tIns="0" bIns="0" anchor="t">
            <a:normAutofit/>
          </a:bodyPr>
          <a:p>
            <a:endParaRPr b="0" lang="fr-FR" sz="3859" spc="-1" strike="noStrike">
              <a:latin typeface="Arial"/>
            </a:endParaRPr>
          </a:p>
        </p:txBody>
      </p:sp>
      <p:sp>
        <p:nvSpPr>
          <p:cNvPr id="24" name="PlaceHolder 3"/>
          <p:cNvSpPr>
            <a:spLocks noGrp="1"/>
          </p:cNvSpPr>
          <p:nvPr>
            <p:ph/>
          </p:nvPr>
        </p:nvSpPr>
        <p:spPr>
          <a:xfrm>
            <a:off x="5457240" y="1960200"/>
            <a:ext cx="4379400" cy="1892160"/>
          </a:xfrm>
          <a:prstGeom prst="rect">
            <a:avLst/>
          </a:prstGeom>
          <a:noFill/>
          <a:ln w="0">
            <a:noFill/>
          </a:ln>
        </p:spPr>
        <p:txBody>
          <a:bodyPr lIns="0" rIns="0" tIns="0" bIns="0" anchor="t">
            <a:normAutofit/>
          </a:bodyPr>
          <a:p>
            <a:endParaRPr b="0" lang="fr-FR" sz="3859" spc="-1" strike="noStrike">
              <a:latin typeface="Arial"/>
            </a:endParaRPr>
          </a:p>
        </p:txBody>
      </p:sp>
      <p:sp>
        <p:nvSpPr>
          <p:cNvPr id="25" name="PlaceHolder 4"/>
          <p:cNvSpPr>
            <a:spLocks noGrp="1"/>
          </p:cNvSpPr>
          <p:nvPr>
            <p:ph/>
          </p:nvPr>
        </p:nvSpPr>
        <p:spPr>
          <a:xfrm>
            <a:off x="858600" y="4032360"/>
            <a:ext cx="8974440" cy="1892160"/>
          </a:xfrm>
          <a:prstGeom prst="rect">
            <a:avLst/>
          </a:prstGeom>
          <a:noFill/>
          <a:ln w="0">
            <a:noFill/>
          </a:ln>
        </p:spPr>
        <p:txBody>
          <a:bodyPr lIns="0" rIns="0" tIns="0" bIns="0" anchor="t">
            <a:normAutofit/>
          </a:bodyPr>
          <a:p>
            <a:endParaRPr b="0" lang="fr-FR" sz="3859"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9E8FFE0-3DA3-45C6-AE82-D4B810934B44}" type="slidenum">
              <a:t>&lt;#&gt;</a:t>
            </a:fld>
          </a:p>
        </p:txBody>
      </p:sp>
      <p:sp>
        <p:nvSpPr>
          <p:cNvPr id="8" name="PlaceHolder 7"/>
          <p:cNvSpPr>
            <a:spLocks noGrp="1"/>
          </p:cNvSpPr>
          <p:nvPr>
            <p:ph type="dt" idx="1"/>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r>
              <a:rPr b="0" lang="fr-FR" sz="5310" spc="-1" strike="noStrike">
                <a:latin typeface="Arial"/>
              </a:rPr>
              <a:t>Cliquez pour éditer le format du texte-titre</a:t>
            </a:r>
            <a:endParaRPr b="0" lang="fr-FR" sz="5310" spc="-1" strike="noStrike">
              <a:latin typeface="Arial"/>
            </a:endParaRPr>
          </a:p>
        </p:txBody>
      </p:sp>
      <p:sp>
        <p:nvSpPr>
          <p:cNvPr id="1" name="PlaceHolder 2"/>
          <p:cNvSpPr>
            <a:spLocks noGrp="1"/>
          </p:cNvSpPr>
          <p:nvPr>
            <p:ph type="body"/>
          </p:nvPr>
        </p:nvSpPr>
        <p:spPr>
          <a:xfrm>
            <a:off x="858600" y="1960200"/>
            <a:ext cx="8974440" cy="3966840"/>
          </a:xfrm>
          <a:prstGeom prst="rect">
            <a:avLst/>
          </a:prstGeom>
          <a:noFill/>
          <a:ln w="0">
            <a:noFill/>
          </a:ln>
        </p:spPr>
        <p:txBody>
          <a:bodyPr lIns="0" rIns="0" tIns="0" bIns="0" anchor="t">
            <a:normAutofit/>
          </a:bodyPr>
          <a:p>
            <a:pPr marL="432000" indent="-324000">
              <a:spcBef>
                <a:spcPts val="1704"/>
              </a:spcBef>
              <a:buClr>
                <a:srgbClr val="000000"/>
              </a:buClr>
              <a:buSzPct val="45000"/>
              <a:buFont typeface="Wingdings" charset="2"/>
              <a:buChar char=""/>
            </a:pPr>
            <a:r>
              <a:rPr b="0" lang="fr-FR" sz="3859" spc="-1" strike="noStrike">
                <a:latin typeface="Arial"/>
              </a:rPr>
              <a:t>Cliquez pour éditer le format du plan de texte</a:t>
            </a:r>
            <a:endParaRPr b="0" lang="fr-FR" sz="3859" spc="-1" strike="noStrike">
              <a:latin typeface="Arial"/>
            </a:endParaRPr>
          </a:p>
          <a:p>
            <a:pPr lvl="1" marL="864000" indent="-324000">
              <a:spcBef>
                <a:spcPts val="1363"/>
              </a:spcBef>
              <a:buClr>
                <a:srgbClr val="000000"/>
              </a:buClr>
              <a:buSzPct val="75000"/>
              <a:buFont typeface="Symbol" charset="2"/>
              <a:buChar char=""/>
            </a:pPr>
            <a:r>
              <a:rPr b="0" lang="fr-FR" sz="3380" spc="-1" strike="noStrike">
                <a:latin typeface="Arial"/>
              </a:rPr>
              <a:t>Second niveau de plan</a:t>
            </a:r>
            <a:endParaRPr b="0" lang="fr-FR" sz="3380" spc="-1" strike="noStrike">
              <a:latin typeface="Arial"/>
            </a:endParaRPr>
          </a:p>
          <a:p>
            <a:pPr lvl="2" marL="1296000" indent="-288000">
              <a:spcBef>
                <a:spcPts val="1020"/>
              </a:spcBef>
              <a:buClr>
                <a:srgbClr val="000000"/>
              </a:buClr>
              <a:buSzPct val="45000"/>
              <a:buFont typeface="Wingdings" charset="2"/>
              <a:buChar char=""/>
            </a:pPr>
            <a:r>
              <a:rPr b="0" lang="fr-FR" sz="2890" spc="-1" strike="noStrike">
                <a:latin typeface="Arial"/>
              </a:rPr>
              <a:t>Troisième niveau de plan</a:t>
            </a:r>
            <a:endParaRPr b="0" lang="fr-FR" sz="2890" spc="-1" strike="noStrike">
              <a:latin typeface="Arial"/>
            </a:endParaRPr>
          </a:p>
          <a:p>
            <a:pPr lvl="3" marL="1728000" indent="-216000">
              <a:spcBef>
                <a:spcPts val="680"/>
              </a:spcBef>
              <a:buClr>
                <a:srgbClr val="000000"/>
              </a:buClr>
              <a:buSzPct val="75000"/>
              <a:buFont typeface="Symbol" charset="2"/>
              <a:buChar char=""/>
            </a:pPr>
            <a:r>
              <a:rPr b="0" lang="fr-FR" sz="2410" spc="-1" strike="noStrike">
                <a:latin typeface="Arial"/>
              </a:rPr>
              <a:t>Quatrième niveau de plan</a:t>
            </a:r>
            <a:endParaRPr b="0" lang="fr-FR" sz="2410" spc="-1" strike="noStrike">
              <a:latin typeface="Arial"/>
            </a:endParaRPr>
          </a:p>
          <a:p>
            <a:pPr lvl="4" marL="2160000" indent="-216000">
              <a:spcBef>
                <a:spcPts val="334"/>
              </a:spcBef>
              <a:buClr>
                <a:srgbClr val="000000"/>
              </a:buClr>
              <a:buSzPct val="45000"/>
              <a:buFont typeface="Wingdings" charset="2"/>
              <a:buChar char=""/>
            </a:pPr>
            <a:r>
              <a:rPr b="0" lang="fr-FR" sz="2410" spc="-1" strike="noStrike">
                <a:latin typeface="Arial"/>
              </a:rPr>
              <a:t>Cinquième niveau de plan</a:t>
            </a:r>
            <a:endParaRPr b="0" lang="fr-FR" sz="2410" spc="-1" strike="noStrike">
              <a:latin typeface="Arial"/>
            </a:endParaRPr>
          </a:p>
          <a:p>
            <a:pPr lvl="5" marL="2592000" indent="-216000">
              <a:spcBef>
                <a:spcPts val="334"/>
              </a:spcBef>
              <a:buClr>
                <a:srgbClr val="000000"/>
              </a:buClr>
              <a:buSzPct val="45000"/>
              <a:buFont typeface="Wingdings" charset="2"/>
              <a:buChar char=""/>
            </a:pPr>
            <a:r>
              <a:rPr b="0" lang="fr-FR" sz="2410" spc="-1" strike="noStrike">
                <a:latin typeface="Arial"/>
              </a:rPr>
              <a:t>Sixième niveau de plan</a:t>
            </a:r>
            <a:endParaRPr b="0" lang="fr-FR" sz="2410" spc="-1" strike="noStrike">
              <a:latin typeface="Arial"/>
            </a:endParaRPr>
          </a:p>
          <a:p>
            <a:pPr lvl="6" marL="3024000" indent="-216000">
              <a:spcBef>
                <a:spcPts val="334"/>
              </a:spcBef>
              <a:buClr>
                <a:srgbClr val="000000"/>
              </a:buClr>
              <a:buSzPct val="45000"/>
              <a:buFont typeface="Wingdings" charset="2"/>
              <a:buChar char=""/>
            </a:pPr>
            <a:r>
              <a:rPr b="0" lang="fr-FR" sz="2410" spc="-1" strike="noStrike">
                <a:latin typeface="Arial"/>
              </a:rPr>
              <a:t>Septième niveau de plan</a:t>
            </a:r>
            <a:endParaRPr b="0" lang="fr-FR" sz="2410" spc="-1" strike="noStrike">
              <a:latin typeface="Arial"/>
            </a:endParaRPr>
          </a:p>
        </p:txBody>
      </p:sp>
      <p:sp>
        <p:nvSpPr>
          <p:cNvPr id="2" name="PlaceHolder 3"/>
          <p:cNvSpPr>
            <a:spLocks noGrp="1"/>
          </p:cNvSpPr>
          <p:nvPr>
            <p:ph type="dt" idx="1"/>
          </p:nvPr>
        </p:nvSpPr>
        <p:spPr>
          <a:xfrm>
            <a:off x="858600" y="6590880"/>
            <a:ext cx="2323080" cy="471240"/>
          </a:xfrm>
          <a:prstGeom prst="rect">
            <a:avLst/>
          </a:prstGeom>
          <a:noFill/>
          <a:ln w="0">
            <a:noFill/>
          </a:ln>
        </p:spPr>
        <p:txBody>
          <a:bodyPr lIns="0" rIns="0" tIns="0" bIns="0" anchor="t">
            <a:noAutofit/>
          </a:bodyPr>
          <a:lstStyle>
            <a:lvl1pPr>
              <a:defRPr b="0" lang="fr-FR" sz="1400" spc="-1" strike="noStrike">
                <a:latin typeface="Times New Roman"/>
              </a:defRPr>
            </a:lvl1pPr>
          </a:lstStyle>
          <a:p>
            <a:r>
              <a:rPr b="0" lang="fr-FR" sz="1400" spc="-1" strike="noStrike">
                <a:latin typeface="Times New Roman"/>
              </a:rPr>
              <a:t>&lt;date/heure&gt;</a:t>
            </a:r>
            <a:endParaRPr b="0" lang="fr-FR" sz="1400" spc="-1" strike="noStrike">
              <a:latin typeface="Times New Roman"/>
            </a:endParaRPr>
          </a:p>
        </p:txBody>
      </p:sp>
      <p:sp>
        <p:nvSpPr>
          <p:cNvPr id="3" name="PlaceHolder 4"/>
          <p:cNvSpPr>
            <a:spLocks noGrp="1"/>
          </p:cNvSpPr>
          <p:nvPr>
            <p:ph type="ftr" idx="2"/>
          </p:nvPr>
        </p:nvSpPr>
        <p:spPr>
          <a:xfrm>
            <a:off x="3769920" y="6590880"/>
            <a:ext cx="3160800" cy="471240"/>
          </a:xfrm>
          <a:prstGeom prst="rect">
            <a:avLst/>
          </a:prstGeom>
          <a:noFill/>
          <a:ln w="0">
            <a:noFill/>
          </a:ln>
        </p:spPr>
        <p:txBody>
          <a:bodyPr lIns="0" rIns="0" tIns="0" bIns="0" anchor="t">
            <a:noAutofit/>
          </a:bodyPr>
          <a:lstStyle>
            <a:lvl1pPr algn="ctr">
              <a:buNone/>
              <a:defRPr b="0" lang="fr-FR" sz="1400" spc="-1" strike="noStrike">
                <a:latin typeface="Times New Roman"/>
              </a:defRPr>
            </a:lvl1pPr>
          </a:lstStyle>
          <a:p>
            <a:pPr algn="ctr">
              <a:buNone/>
            </a:pPr>
            <a:r>
              <a:rPr b="0" lang="fr-FR" sz="1400" spc="-1" strike="noStrike">
                <a:latin typeface="Times New Roman"/>
              </a:rPr>
              <a:t>&lt;pied de page&gt;</a:t>
            </a:r>
            <a:endParaRPr b="0" lang="fr-FR" sz="1400" spc="-1" strike="noStrike">
              <a:latin typeface="Times New Roman"/>
            </a:endParaRPr>
          </a:p>
        </p:txBody>
      </p:sp>
      <p:sp>
        <p:nvSpPr>
          <p:cNvPr id="4" name="PlaceHolder 5"/>
          <p:cNvSpPr>
            <a:spLocks noGrp="1"/>
          </p:cNvSpPr>
          <p:nvPr>
            <p:ph type="sldNum" idx="3"/>
          </p:nvPr>
        </p:nvSpPr>
        <p:spPr>
          <a:xfrm>
            <a:off x="7509600" y="6590880"/>
            <a:ext cx="2323080" cy="471240"/>
          </a:xfrm>
          <a:prstGeom prst="rect">
            <a:avLst/>
          </a:prstGeom>
          <a:noFill/>
          <a:ln w="0">
            <a:noFill/>
          </a:ln>
        </p:spPr>
        <p:txBody>
          <a:bodyPr lIns="0" rIns="0" tIns="0" bIns="0" anchor="t">
            <a:noAutofit/>
          </a:bodyPr>
          <a:lstStyle>
            <a:lvl1pPr algn="r">
              <a:buNone/>
              <a:defRPr b="0" lang="fr-FR" sz="1400" spc="-1" strike="noStrike">
                <a:latin typeface="Times New Roman"/>
              </a:defRPr>
            </a:lvl1pPr>
          </a:lstStyle>
          <a:p>
            <a:pPr algn="r">
              <a:buNone/>
            </a:pPr>
            <a:fld id="{A89BF4AC-F349-422C-B8EB-65FEFC56FEE3}"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hyperlink" Target="https://en.wikipedia.org/wiki/Jean_Meeus" TargetMode="External"/><Relationship Id="rId2" Type="http://schemas.openxmlformats.org/officeDocument/2006/relationships/hyperlink" Target="https://en.wikipedia.org/wiki/Sonia_Keys" TargetMode="Externa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hyperlink" Target="https://fr.wikipedia.org/wiki/JavaScript_Object_Notation" TargetMode="External"/><Relationship Id="rId2" Type="http://schemas.openxmlformats.org/officeDocument/2006/relationships/image" Target="../media/image10.pn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2715480" y="1504080"/>
            <a:ext cx="5496480" cy="1369080"/>
          </a:xfrm>
          <a:prstGeom prst="rect">
            <a:avLst/>
          </a:prstGeom>
          <a:noFill/>
          <a:ln w="0">
            <a:noFill/>
          </a:ln>
        </p:spPr>
        <p:txBody>
          <a:bodyPr lIns="0" rIns="0" tIns="0" bIns="0" anchor="ctr">
            <a:noAutofit/>
          </a:bodyPr>
          <a:p>
            <a:pPr algn="ctr">
              <a:buNone/>
            </a:pPr>
            <a:r>
              <a:rPr b="0" lang="fr-FR" sz="5310" spc="-1" strike="noStrike">
                <a:solidFill>
                  <a:srgbClr val="c9211e"/>
                </a:solidFill>
                <a:latin typeface="Arial"/>
              </a:rPr>
              <a:t>CadsolOnLine</a:t>
            </a:r>
            <a:endParaRPr b="0" lang="fr-FR" sz="5310" spc="-1" strike="noStrike">
              <a:latin typeface="Arial"/>
            </a:endParaRPr>
          </a:p>
        </p:txBody>
      </p:sp>
      <p:sp>
        <p:nvSpPr>
          <p:cNvPr id="42" name="PlaceHolder 2"/>
          <p:cNvSpPr>
            <a:spLocks noGrp="1"/>
          </p:cNvSpPr>
          <p:nvPr>
            <p:ph type="subTitle"/>
          </p:nvPr>
        </p:nvSpPr>
        <p:spPr>
          <a:xfrm>
            <a:off x="3742920" y="2748240"/>
            <a:ext cx="3205080" cy="651240"/>
          </a:xfrm>
          <a:prstGeom prst="rect">
            <a:avLst/>
          </a:prstGeom>
          <a:noFill/>
          <a:ln w="0">
            <a:noFill/>
          </a:ln>
        </p:spPr>
        <p:txBody>
          <a:bodyPr lIns="0" rIns="0" tIns="0" bIns="0" anchor="ctr">
            <a:noAutofit/>
          </a:bodyPr>
          <a:p>
            <a:pPr algn="ctr">
              <a:buNone/>
            </a:pPr>
            <a:r>
              <a:rPr b="0" lang="fr-FR" sz="1600" spc="-1" strike="noStrike">
                <a:latin typeface="Arial"/>
              </a:rPr>
              <a:t>Logiciel de gnomonique</a:t>
            </a:r>
            <a:endParaRPr b="0" lang="fr-FR" sz="1600" spc="-1" strike="noStrike">
              <a:latin typeface="Arial"/>
            </a:endParaRPr>
          </a:p>
        </p:txBody>
      </p:sp>
      <p:pic>
        <p:nvPicPr>
          <p:cNvPr id="43" name="" descr=""/>
          <p:cNvPicPr/>
          <p:nvPr/>
        </p:nvPicPr>
        <p:blipFill>
          <a:blip r:embed="rId1"/>
          <a:stretch/>
        </p:blipFill>
        <p:spPr>
          <a:xfrm>
            <a:off x="716040" y="793800"/>
            <a:ext cx="1798920" cy="1720080"/>
          </a:xfrm>
          <a:prstGeom prst="rect">
            <a:avLst/>
          </a:prstGeom>
          <a:ln w="0">
            <a:noFill/>
          </a:ln>
        </p:spPr>
      </p:pic>
      <p:pic>
        <p:nvPicPr>
          <p:cNvPr id="44" name="" descr=""/>
          <p:cNvPicPr/>
          <p:nvPr/>
        </p:nvPicPr>
        <p:blipFill>
          <a:blip r:embed="rId2"/>
          <a:stretch/>
        </p:blipFill>
        <p:spPr>
          <a:xfrm>
            <a:off x="8195040" y="576720"/>
            <a:ext cx="1791000" cy="2172600"/>
          </a:xfrm>
          <a:prstGeom prst="rect">
            <a:avLst/>
          </a:prstGeom>
          <a:ln w="0">
            <a:noFill/>
          </a:ln>
        </p:spPr>
      </p:pic>
      <p:sp>
        <p:nvSpPr>
          <p:cNvPr id="45" name=""/>
          <p:cNvSpPr txBox="1"/>
          <p:nvPr/>
        </p:nvSpPr>
        <p:spPr>
          <a:xfrm>
            <a:off x="8408160" y="1011240"/>
            <a:ext cx="1389240" cy="600840"/>
          </a:xfrm>
          <a:prstGeom prst="rect">
            <a:avLst/>
          </a:prstGeom>
          <a:noFill/>
          <a:ln w="0">
            <a:noFill/>
          </a:ln>
        </p:spPr>
        <p:txBody>
          <a:bodyPr lIns="90000" rIns="90000" tIns="45000" bIns="45000" anchor="t">
            <a:noAutofit/>
          </a:bodyPr>
          <a:p>
            <a:pPr algn="ctr">
              <a:buNone/>
            </a:pPr>
            <a:r>
              <a:rPr b="0" lang="fr-FR" sz="1800" spc="-1" strike="noStrike">
                <a:solidFill>
                  <a:srgbClr val="0369a3"/>
                </a:solidFill>
                <a:latin typeface="Arial"/>
              </a:rPr>
              <a:t>Calcad</a:t>
            </a:r>
            <a:endParaRPr b="0" lang="fr-FR" sz="1800" spc="-1" strike="noStrike">
              <a:latin typeface="Arial"/>
            </a:endParaRPr>
          </a:p>
        </p:txBody>
      </p:sp>
      <p:sp>
        <p:nvSpPr>
          <p:cNvPr id="46" name=""/>
          <p:cNvSpPr txBox="1"/>
          <p:nvPr/>
        </p:nvSpPr>
        <p:spPr>
          <a:xfrm>
            <a:off x="1341360" y="4251600"/>
            <a:ext cx="8048160" cy="600840"/>
          </a:xfrm>
          <a:prstGeom prst="rect">
            <a:avLst/>
          </a:prstGeom>
          <a:noFill/>
          <a:ln w="0">
            <a:noFill/>
          </a:ln>
        </p:spPr>
        <p:txBody>
          <a:bodyPr lIns="90000" rIns="90000" tIns="45000" bIns="45000" anchor="t">
            <a:noAutofit/>
          </a:bodyPr>
          <a:p>
            <a:pPr algn="ctr">
              <a:buNone/>
            </a:pPr>
            <a:r>
              <a:rPr b="0" lang="fr-FR" sz="1800" spc="-1" strike="noStrike">
                <a:solidFill>
                  <a:srgbClr val="c9211e"/>
                </a:solidFill>
                <a:latin typeface="Arial"/>
              </a:rPr>
              <a:t>par Jean-Luc Astre et Yvon Massé</a:t>
            </a:r>
            <a:endParaRPr b="0" lang="fr-FR" sz="1800" spc="-1" strike="noStrike">
              <a:latin typeface="Arial"/>
            </a:endParaRPr>
          </a:p>
        </p:txBody>
      </p:sp>
      <p:sp>
        <p:nvSpPr>
          <p:cNvPr id="47" name=""/>
          <p:cNvSpPr txBox="1"/>
          <p:nvPr/>
        </p:nvSpPr>
        <p:spPr>
          <a:xfrm>
            <a:off x="1145160" y="6206040"/>
            <a:ext cx="8637120" cy="446400"/>
          </a:xfrm>
          <a:prstGeom prst="rect">
            <a:avLst/>
          </a:prstGeom>
          <a:noFill/>
          <a:ln w="0">
            <a:noFill/>
          </a:ln>
        </p:spPr>
        <p:txBody>
          <a:bodyPr lIns="90000" rIns="90000" tIns="45000" bIns="45000" anchor="t">
            <a:noAutofit/>
          </a:bodyPr>
          <a:p>
            <a:pPr algn="ctr">
              <a:buNone/>
            </a:pPr>
            <a:r>
              <a:rPr b="0" lang="fr-FR" sz="1200" spc="-1" strike="noStrike">
                <a:solidFill>
                  <a:srgbClr val="1c1c1c"/>
                </a:solidFill>
                <a:latin typeface="DejaVu Serif"/>
              </a:rPr>
              <a:t>Commission des Cadrans Solaires  Nice      12/11/2022</a:t>
            </a:r>
            <a:endParaRPr b="0" lang="fr-FR"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r>
              <a:rPr b="0" lang="fr-FR" sz="4200" spc="-1" strike="noStrike">
                <a:latin typeface="Arial"/>
              </a:rPr>
              <a:t>Exemples 3D et 2D</a:t>
            </a:r>
            <a:endParaRPr b="0" lang="fr-FR" sz="4200" spc="-1" strike="noStrike">
              <a:latin typeface="Arial"/>
            </a:endParaRPr>
          </a:p>
        </p:txBody>
      </p:sp>
      <p:pic>
        <p:nvPicPr>
          <p:cNvPr id="72" name="" descr=""/>
          <p:cNvPicPr/>
          <p:nvPr/>
        </p:nvPicPr>
        <p:blipFill>
          <a:blip r:embed="rId1"/>
          <a:stretch/>
        </p:blipFill>
        <p:spPr>
          <a:xfrm>
            <a:off x="537840" y="3821400"/>
            <a:ext cx="5907600" cy="3109680"/>
          </a:xfrm>
          <a:prstGeom prst="rect">
            <a:avLst/>
          </a:prstGeom>
          <a:ln w="0">
            <a:noFill/>
          </a:ln>
        </p:spPr>
      </p:pic>
      <p:pic>
        <p:nvPicPr>
          <p:cNvPr id="73" name="" descr=""/>
          <p:cNvPicPr/>
          <p:nvPr/>
        </p:nvPicPr>
        <p:blipFill>
          <a:blip r:embed="rId2"/>
          <a:stretch/>
        </p:blipFill>
        <p:spPr>
          <a:xfrm>
            <a:off x="5247720" y="1662480"/>
            <a:ext cx="4906080" cy="33649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74" name="" descr=""/>
          <p:cNvPicPr/>
          <p:nvPr/>
        </p:nvPicPr>
        <p:blipFill>
          <a:blip r:embed="rId1"/>
          <a:stretch/>
        </p:blipFill>
        <p:spPr>
          <a:xfrm>
            <a:off x="537840" y="481680"/>
            <a:ext cx="9635760" cy="5623200"/>
          </a:xfrm>
          <a:prstGeom prst="rect">
            <a:avLst/>
          </a:prstGeom>
          <a:ln w="0">
            <a:noFill/>
          </a:ln>
        </p:spPr>
      </p:pic>
      <p:sp>
        <p:nvSpPr>
          <p:cNvPr id="75" name=""/>
          <p:cNvSpPr txBox="1"/>
          <p:nvPr/>
        </p:nvSpPr>
        <p:spPr>
          <a:xfrm>
            <a:off x="1145160" y="6284160"/>
            <a:ext cx="8637120" cy="427320"/>
          </a:xfrm>
          <a:prstGeom prst="rect">
            <a:avLst/>
          </a:prstGeom>
          <a:noFill/>
          <a:ln w="0">
            <a:noFill/>
          </a:ln>
        </p:spPr>
      </p:sp>
      <p:sp>
        <p:nvSpPr>
          <p:cNvPr id="76" name=""/>
          <p:cNvSpPr txBox="1"/>
          <p:nvPr/>
        </p:nvSpPr>
        <p:spPr>
          <a:xfrm>
            <a:off x="556200" y="6463800"/>
            <a:ext cx="9775800" cy="358920"/>
          </a:xfrm>
          <a:prstGeom prst="rect">
            <a:avLst/>
          </a:prstGeom>
          <a:noFill/>
          <a:ln w="0">
            <a:noFill/>
          </a:ln>
        </p:spPr>
        <p:txBody>
          <a:bodyPr lIns="90000" rIns="90000" tIns="45000" bIns="45000" anchor="t">
            <a:noAutofit/>
          </a:bodyPr>
          <a:p>
            <a:r>
              <a:rPr b="0" lang="fr-FR" sz="1500" spc="-1" strike="noStrike">
                <a:latin typeface="Arial"/>
              </a:rPr>
              <a:t>Sur les navigateurs,  on peut modifier police de caractère du menu avec control+ et control-</a:t>
            </a: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7" name="PlaceHolder 1"/>
          <p:cNvSpPr>
            <a:spLocks noGrp="1"/>
          </p:cNvSpPr>
          <p:nvPr>
            <p:ph type="title"/>
          </p:nvPr>
        </p:nvSpPr>
        <p:spPr>
          <a:xfrm>
            <a:off x="858600" y="632880"/>
            <a:ext cx="8974440" cy="1141560"/>
          </a:xfrm>
          <a:prstGeom prst="rect">
            <a:avLst/>
          </a:prstGeom>
          <a:noFill/>
          <a:ln w="0">
            <a:noFill/>
          </a:ln>
        </p:spPr>
        <p:txBody>
          <a:bodyPr lIns="0" rIns="0" tIns="0" bIns="0" anchor="ctr">
            <a:noAutofit/>
          </a:bodyPr>
          <a:p>
            <a:pPr algn="ctr">
              <a:buNone/>
            </a:pPr>
            <a:r>
              <a:rPr b="0" lang="fr-FR" sz="5310" spc="-1" strike="noStrike">
                <a:latin typeface="Arial"/>
              </a:rPr>
              <a:t> </a:t>
            </a:r>
            <a:endParaRPr b="0" lang="fr-FR" sz="5310" spc="-1" strike="noStrike">
              <a:latin typeface="Arial"/>
            </a:endParaRPr>
          </a:p>
        </p:txBody>
      </p:sp>
      <p:pic>
        <p:nvPicPr>
          <p:cNvPr id="78" name="" descr=""/>
          <p:cNvPicPr/>
          <p:nvPr/>
        </p:nvPicPr>
        <p:blipFill>
          <a:blip r:embed="rId1"/>
          <a:stretch/>
        </p:blipFill>
        <p:spPr>
          <a:xfrm>
            <a:off x="622080" y="793800"/>
            <a:ext cx="9353160" cy="62370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858600" y="632880"/>
            <a:ext cx="8974440" cy="1141560"/>
          </a:xfrm>
          <a:prstGeom prst="rect">
            <a:avLst/>
          </a:prstGeom>
          <a:noFill/>
          <a:ln w="0">
            <a:noFill/>
          </a:ln>
        </p:spPr>
        <p:txBody>
          <a:bodyPr lIns="0" rIns="0" tIns="0" bIns="0" anchor="ctr">
            <a:noAutofit/>
          </a:bodyPr>
          <a:p>
            <a:pPr algn="ctr">
              <a:buNone/>
            </a:pPr>
            <a:r>
              <a:rPr b="0" lang="fr-FR" sz="5310" spc="-1" strike="noStrike">
                <a:latin typeface="Arial"/>
              </a:rPr>
              <a:t> </a:t>
            </a:r>
            <a:endParaRPr b="0" lang="fr-FR" sz="5310" spc="-1" strike="noStrike">
              <a:latin typeface="Arial"/>
            </a:endParaRPr>
          </a:p>
        </p:txBody>
      </p:sp>
      <p:pic>
        <p:nvPicPr>
          <p:cNvPr id="80" name="" descr=""/>
          <p:cNvPicPr/>
          <p:nvPr/>
        </p:nvPicPr>
        <p:blipFill>
          <a:blip r:embed="rId1"/>
          <a:srcRect l="0" t="0" r="0" b="16450"/>
          <a:stretch/>
        </p:blipFill>
        <p:spPr>
          <a:xfrm>
            <a:off x="622080" y="793800"/>
            <a:ext cx="9353160" cy="52110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pic>
        <p:nvPicPr>
          <p:cNvPr id="82" name="" descr=""/>
          <p:cNvPicPr/>
          <p:nvPr/>
        </p:nvPicPr>
        <p:blipFill>
          <a:blip r:embed="rId1"/>
          <a:stretch/>
        </p:blipFill>
        <p:spPr>
          <a:xfrm>
            <a:off x="532080" y="576720"/>
            <a:ext cx="9768600" cy="65142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r>
              <a:rPr b="0" lang="fr-FR" sz="5310" spc="-1" strike="noStrike">
                <a:latin typeface="Arial"/>
              </a:rPr>
              <a:t> </a:t>
            </a:r>
            <a:endParaRPr b="0" lang="fr-FR" sz="5310" spc="-1" strike="noStrike">
              <a:latin typeface="Arial"/>
            </a:endParaRPr>
          </a:p>
        </p:txBody>
      </p:sp>
      <p:pic>
        <p:nvPicPr>
          <p:cNvPr id="84" name="" descr=""/>
          <p:cNvPicPr/>
          <p:nvPr/>
        </p:nvPicPr>
        <p:blipFill>
          <a:blip r:embed="rId1"/>
          <a:srcRect l="0" t="0" r="26242" b="0"/>
          <a:stretch/>
        </p:blipFill>
        <p:spPr>
          <a:xfrm>
            <a:off x="1962360" y="576720"/>
            <a:ext cx="7230960" cy="55281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endParaRPr b="0" lang="fr-FR" sz="5310" spc="-1" strike="noStrike">
              <a:latin typeface="Arial"/>
            </a:endParaRPr>
          </a:p>
        </p:txBody>
      </p:sp>
      <p:pic>
        <p:nvPicPr>
          <p:cNvPr id="86" name="" descr=""/>
          <p:cNvPicPr/>
          <p:nvPr/>
        </p:nvPicPr>
        <p:blipFill>
          <a:blip r:embed="rId1"/>
          <a:stretch/>
        </p:blipFill>
        <p:spPr>
          <a:xfrm>
            <a:off x="1718640" y="1959840"/>
            <a:ext cx="7254000" cy="3966840"/>
          </a:xfrm>
          <a:prstGeom prst="rect">
            <a:avLst/>
          </a:prstGeom>
          <a:ln w="0">
            <a:noFill/>
          </a:ln>
        </p:spPr>
      </p:pic>
      <p:pic>
        <p:nvPicPr>
          <p:cNvPr id="87" name="" descr=""/>
          <p:cNvPicPr/>
          <p:nvPr/>
        </p:nvPicPr>
        <p:blipFill>
          <a:blip r:embed="rId2"/>
          <a:stretch/>
        </p:blipFill>
        <p:spPr>
          <a:xfrm>
            <a:off x="528480" y="569880"/>
            <a:ext cx="9646200" cy="64324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r>
              <a:rPr b="0" lang="fr-FR" sz="5310" spc="-1" strike="noStrike">
                <a:latin typeface="Arial"/>
              </a:rPr>
              <a:t> </a:t>
            </a:r>
            <a:endParaRPr b="0" lang="fr-FR" sz="5310" spc="-1" strike="noStrike">
              <a:latin typeface="Arial"/>
            </a:endParaRPr>
          </a:p>
        </p:txBody>
      </p:sp>
      <p:sp>
        <p:nvSpPr>
          <p:cNvPr id="89" name="PlaceHolder 2"/>
          <p:cNvSpPr>
            <a:spLocks noGrp="1"/>
          </p:cNvSpPr>
          <p:nvPr>
            <p:ph/>
          </p:nvPr>
        </p:nvSpPr>
        <p:spPr>
          <a:xfrm>
            <a:off x="858600" y="1960200"/>
            <a:ext cx="8974440" cy="3966840"/>
          </a:xfrm>
          <a:prstGeom prst="rect">
            <a:avLst/>
          </a:prstGeom>
          <a:noFill/>
          <a:ln w="0">
            <a:noFill/>
          </a:ln>
        </p:spPr>
        <p:txBody>
          <a:bodyPr lIns="0" rIns="0" tIns="0" bIns="0" anchor="t">
            <a:normAutofit/>
          </a:bodyPr>
          <a:p>
            <a:pPr marL="432000" indent="-324000">
              <a:spcBef>
                <a:spcPts val="1704"/>
              </a:spcBef>
              <a:buClr>
                <a:srgbClr val="000000"/>
              </a:buClr>
              <a:buSzPct val="45000"/>
              <a:buFont typeface="Wingdings" charset="2"/>
              <a:buChar char=""/>
            </a:pPr>
            <a:r>
              <a:rPr b="0" lang="fr-FR" sz="3859" spc="-1" strike="noStrike">
                <a:latin typeface="Arial"/>
              </a:rPr>
              <a:t> </a:t>
            </a:r>
            <a:endParaRPr b="0" lang="fr-FR" sz="3859" spc="-1" strike="noStrike">
              <a:latin typeface="Arial"/>
            </a:endParaRPr>
          </a:p>
        </p:txBody>
      </p:sp>
      <p:pic>
        <p:nvPicPr>
          <p:cNvPr id="90" name="" descr=""/>
          <p:cNvPicPr/>
          <p:nvPr/>
        </p:nvPicPr>
        <p:blipFill>
          <a:blip r:embed="rId1"/>
          <a:srcRect l="0" t="0" r="23959" b="0"/>
          <a:stretch/>
        </p:blipFill>
        <p:spPr>
          <a:xfrm>
            <a:off x="1249920" y="441720"/>
            <a:ext cx="7582320" cy="54853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1004040" y="671400"/>
            <a:ext cx="8974440" cy="1141920"/>
          </a:xfrm>
          <a:prstGeom prst="rect">
            <a:avLst/>
          </a:prstGeom>
          <a:noFill/>
          <a:ln w="0">
            <a:noFill/>
          </a:ln>
        </p:spPr>
        <p:txBody>
          <a:bodyPr lIns="0" rIns="0" tIns="0" bIns="0" anchor="ctr">
            <a:noAutofit/>
          </a:bodyPr>
          <a:p>
            <a:pPr algn="ctr">
              <a:lnSpc>
                <a:spcPct val="100000"/>
              </a:lnSpc>
              <a:buNone/>
            </a:pPr>
            <a:r>
              <a:rPr b="0" lang="fr-FR" sz="4200" spc="-1" strike="noStrike">
                <a:latin typeface="Arial"/>
              </a:rPr>
              <a:t>Les cadrans analemmatiques</a:t>
            </a:r>
            <a:endParaRPr b="0" lang="fr-FR" sz="4200" spc="-1" strike="noStrike">
              <a:latin typeface="Arial"/>
            </a:endParaRPr>
          </a:p>
        </p:txBody>
      </p:sp>
      <p:sp>
        <p:nvSpPr>
          <p:cNvPr id="92" name="PlaceHolder 2"/>
          <p:cNvSpPr>
            <a:spLocks noGrp="1"/>
          </p:cNvSpPr>
          <p:nvPr>
            <p:ph/>
          </p:nvPr>
        </p:nvSpPr>
        <p:spPr>
          <a:xfrm>
            <a:off x="858600" y="1995480"/>
            <a:ext cx="8974440" cy="4401000"/>
          </a:xfrm>
          <a:prstGeom prst="rect">
            <a:avLst/>
          </a:prstGeom>
          <a:noFill/>
          <a:ln w="0">
            <a:noFill/>
          </a:ln>
        </p:spPr>
        <p:txBody>
          <a:bodyPr lIns="0" rIns="0" tIns="0" bIns="0" anchor="t">
            <a:normAutofit/>
          </a:bodyPr>
          <a:p>
            <a:pPr marL="432000" indent="-324000" algn="just">
              <a:lnSpc>
                <a:spcPct val="100000"/>
              </a:lnSpc>
              <a:buClr>
                <a:srgbClr val="000000"/>
              </a:buClr>
              <a:buSzPct val="45000"/>
              <a:buFont typeface="Wingdings" charset="2"/>
              <a:buChar char=""/>
            </a:pPr>
            <a:r>
              <a:rPr b="1" lang="fr-FR" sz="2200" spc="-1" strike="noStrike">
                <a:latin typeface="Arial"/>
              </a:rPr>
              <a:t>Tracés pour toutes les orientations de style par rapport au plan du cadran : </a:t>
            </a:r>
            <a:r>
              <a:rPr b="0" lang="fr-FR" sz="2200" spc="-1" strike="noStrike">
                <a:latin typeface="Arial"/>
              </a:rPr>
              <a:t>deux angles définissent cette orientation.</a:t>
            </a:r>
            <a:endParaRPr b="0" lang="fr-FR" sz="2200" spc="-1" strike="noStrike">
              <a:latin typeface="Arial"/>
            </a:endParaRPr>
          </a:p>
          <a:p>
            <a:pPr marL="432000" indent="-324000" algn="just">
              <a:lnSpc>
                <a:spcPct val="100000"/>
              </a:lnSpc>
              <a:buClr>
                <a:srgbClr val="000000"/>
              </a:buClr>
              <a:buSzPct val="45000"/>
              <a:buFont typeface="Wingdings" charset="2"/>
              <a:buChar char=""/>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Tracés sur toutes les orientations du plan de cadran :</a:t>
            </a:r>
            <a:r>
              <a:rPr b="0" lang="fr-FR" sz="2200" spc="-1" strike="noStrike">
                <a:latin typeface="Arial"/>
              </a:rPr>
              <a:t> définies de façon classique par la déclinaison et l'inclinaison.</a:t>
            </a:r>
            <a:endParaRPr b="0" lang="fr-FR" sz="2200" spc="-1" strike="noStrike">
              <a:latin typeface="Arial"/>
            </a:endParaRPr>
          </a:p>
          <a:p>
            <a:pPr marL="432000" indent="-324000" algn="just">
              <a:lnSpc>
                <a:spcPct val="100000"/>
              </a:lnSpc>
              <a:buClr>
                <a:srgbClr val="000000"/>
              </a:buClr>
              <a:buSzPct val="45000"/>
              <a:buFont typeface="Wingdings" charset="2"/>
              <a:buChar char=""/>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D'où la possibilité de simuler les cadrans de Foster-Lambert, Parent, Herstmonceux et bien d'autres.</a:t>
            </a:r>
            <a:endParaRPr b="0" lang="fr-FR" sz="2200" spc="-1" strike="noStrike">
              <a:latin typeface="Arial"/>
            </a:endParaRPr>
          </a:p>
          <a:p>
            <a:pPr marL="432000" indent="-324000" algn="just">
              <a:lnSpc>
                <a:spcPct val="100000"/>
              </a:lnSpc>
              <a:buClr>
                <a:srgbClr val="000000"/>
              </a:buClr>
              <a:buSzPct val="45000"/>
              <a:buFont typeface="Wingdings" charset="2"/>
              <a:buChar char=""/>
            </a:pPr>
            <a:endParaRPr b="0" lang="fr-FR" sz="2200" spc="-1" strike="noStrike">
              <a:latin typeface="Arial"/>
            </a:endParaRPr>
          </a:p>
          <a:p>
            <a:pPr marL="432000" indent="-324000" algn="just">
              <a:lnSpc>
                <a:spcPct val="100000"/>
              </a:lnSpc>
              <a:buClr>
                <a:srgbClr val="000000"/>
              </a:buClr>
              <a:buSzPct val="45000"/>
              <a:buFont typeface="Wingdings" charset="2"/>
              <a:buChar char=""/>
            </a:pPr>
            <a:r>
              <a:rPr b="1" lang="fr-FR" sz="2200" spc="-1" strike="noStrike">
                <a:latin typeface="Arial"/>
              </a:rPr>
              <a:t>Prochaine évolution : les cadrans analemmatiques à projection centrale</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endParaRPr b="0" lang="fr-FR" sz="2200" spc="-1" strike="noStrike">
              <a:latin typeface="Arial"/>
            </a:endParaRPr>
          </a:p>
        </p:txBody>
      </p:sp>
      <p:sp>
        <p:nvSpPr>
          <p:cNvPr id="93" name=""/>
          <p:cNvSpPr txBox="1"/>
          <p:nvPr/>
        </p:nvSpPr>
        <p:spPr>
          <a:xfrm>
            <a:off x="2322720" y="5925240"/>
            <a:ext cx="6870600" cy="346320"/>
          </a:xfrm>
          <a:prstGeom prst="rect">
            <a:avLst/>
          </a:prstGeom>
          <a:noFill/>
          <a:ln w="0">
            <a:noFill/>
          </a:ln>
        </p:spPr>
        <p:txBody>
          <a:bodyPr lIns="90000" rIns="90000" tIns="45000" bIns="45000" anchor="t">
            <a:noAutofit/>
          </a:bodyPr>
          <a:p>
            <a:r>
              <a:rPr b="0" lang="fr-FR" sz="1790" spc="-1" strike="noStrike">
                <a:latin typeface="Arial"/>
              </a:rPr>
              <a:t>Algorithmes et codage : Yvon Massé</a:t>
            </a:r>
            <a:endParaRPr b="0" lang="fr-FR" sz="179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94" name="" descr=""/>
          <p:cNvPicPr/>
          <p:nvPr/>
        </p:nvPicPr>
        <p:blipFill>
          <a:blip r:embed="rId1"/>
          <a:stretch/>
        </p:blipFill>
        <p:spPr>
          <a:xfrm>
            <a:off x="490680" y="1077840"/>
            <a:ext cx="9691920" cy="48474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r>
              <a:rPr b="0" lang="fr-FR" sz="5310" spc="-1" strike="noStrike">
                <a:solidFill>
                  <a:srgbClr val="c9211e"/>
                </a:solidFill>
                <a:latin typeface="Arial"/>
              </a:rPr>
              <a:t>Pourquoi OnLine ?</a:t>
            </a:r>
            <a:endParaRPr b="0" lang="fr-FR" sz="5310" spc="-1" strike="noStrike">
              <a:latin typeface="Arial"/>
            </a:endParaRPr>
          </a:p>
        </p:txBody>
      </p:sp>
      <p:sp>
        <p:nvSpPr>
          <p:cNvPr id="49" name="PlaceHolder 2"/>
          <p:cNvSpPr>
            <a:spLocks noGrp="1"/>
          </p:cNvSpPr>
          <p:nvPr>
            <p:ph/>
          </p:nvPr>
        </p:nvSpPr>
        <p:spPr>
          <a:xfrm>
            <a:off x="858600" y="1960200"/>
            <a:ext cx="8974440" cy="4696920"/>
          </a:xfrm>
          <a:prstGeom prst="rect">
            <a:avLst/>
          </a:prstGeom>
          <a:noFill/>
          <a:ln w="0">
            <a:noFill/>
          </a:ln>
        </p:spPr>
        <p:txBody>
          <a:bodyPr lIns="0" rIns="0" tIns="0" bIns="0" anchor="t">
            <a:normAutofit fontScale="88000"/>
          </a:bodyPr>
          <a:p>
            <a:pPr marL="432000" indent="-324000">
              <a:spcBef>
                <a:spcPts val="1704"/>
              </a:spcBef>
              <a:buClr>
                <a:srgbClr val="000000"/>
              </a:buClr>
              <a:buSzPct val="45000"/>
              <a:buFont typeface="Wingdings" charset="2"/>
              <a:buChar char=""/>
            </a:pPr>
            <a:r>
              <a:rPr b="0" lang="fr-FR" sz="2000" spc="-1" strike="noStrike">
                <a:latin typeface="Arial"/>
              </a:rPr>
              <a:t>Pour utiliser Cadsol ou Calcad il faut :</a:t>
            </a:r>
            <a:endParaRPr b="0" lang="fr-FR" sz="2000" spc="-1" strike="noStrike">
              <a:latin typeface="Arial"/>
            </a:endParaRPr>
          </a:p>
          <a:p>
            <a:pPr marL="432000" indent="-324000">
              <a:spcBef>
                <a:spcPts val="1704"/>
              </a:spcBef>
              <a:buClr>
                <a:srgbClr val="000000"/>
              </a:buClr>
              <a:buSzPct val="45000"/>
              <a:buFont typeface="Wingdings" charset="2"/>
              <a:buChar char=""/>
            </a:pPr>
            <a:endParaRPr b="0" lang="fr-FR" sz="2000" spc="-1" strike="noStrike">
              <a:latin typeface="Arial"/>
            </a:endParaRPr>
          </a:p>
          <a:p>
            <a:pPr marL="432000" indent="-324000">
              <a:spcBef>
                <a:spcPts val="1704"/>
              </a:spcBef>
              <a:buClr>
                <a:srgbClr val="000000"/>
              </a:buClr>
              <a:buSzPct val="45000"/>
              <a:buFont typeface="Wingdings" charset="2"/>
              <a:buChar char=""/>
            </a:pPr>
            <a:r>
              <a:rPr b="0" lang="fr-FR" sz="2000" spc="-1" strike="noStrike">
                <a:latin typeface="Arial"/>
              </a:rPr>
              <a:t>Télécharger des fichier d’installation avec des noms bizarres zip, msi,exe … etc</a:t>
            </a:r>
            <a:endParaRPr b="0" lang="fr-FR" sz="2000" spc="-1" strike="noStrike">
              <a:latin typeface="Arial"/>
            </a:endParaRPr>
          </a:p>
          <a:p>
            <a:pPr marL="432000" indent="-324000" algn="r">
              <a:spcBef>
                <a:spcPts val="1704"/>
              </a:spcBef>
              <a:buClr>
                <a:srgbClr val="000000"/>
              </a:buClr>
              <a:buSzPct val="45000"/>
              <a:buFont typeface="Wingdings" charset="2"/>
              <a:buChar char=""/>
            </a:pPr>
            <a:r>
              <a:rPr b="0" lang="fr-FR" sz="1200" spc="-1" strike="noStrike">
                <a:latin typeface="Arial"/>
              </a:rPr>
              <a:t>(c’est parfois inquiétant)</a:t>
            </a:r>
            <a:endParaRPr b="0" lang="fr-FR" sz="1200" spc="-1" strike="noStrike">
              <a:latin typeface="Arial"/>
            </a:endParaRPr>
          </a:p>
          <a:p>
            <a:pPr marL="432000" indent="-324000">
              <a:spcBef>
                <a:spcPts val="1704"/>
              </a:spcBef>
              <a:buClr>
                <a:srgbClr val="000000"/>
              </a:buClr>
              <a:buSzPct val="45000"/>
              <a:buFont typeface="Wingdings" charset="2"/>
              <a:buChar char=""/>
            </a:pPr>
            <a:r>
              <a:rPr b="0" lang="fr-FR" sz="2000" spc="-1" strike="noStrike">
                <a:latin typeface="Arial"/>
              </a:rPr>
              <a:t>Installer ces fichiers sur un système d’exploitation particulier</a:t>
            </a:r>
            <a:endParaRPr b="0" lang="fr-FR" sz="2000" spc="-1" strike="noStrike">
              <a:latin typeface="Arial"/>
            </a:endParaRPr>
          </a:p>
          <a:p>
            <a:pPr marL="432000" indent="-324000" algn="r">
              <a:spcBef>
                <a:spcPts val="1704"/>
              </a:spcBef>
              <a:buClr>
                <a:srgbClr val="000000"/>
              </a:buClr>
              <a:buSzPct val="45000"/>
              <a:buFont typeface="Wingdings" charset="2"/>
              <a:buChar char=""/>
            </a:pPr>
            <a:r>
              <a:rPr b="0" lang="fr-FR" sz="1200" spc="-1" strike="noStrike">
                <a:latin typeface="Arial"/>
              </a:rPr>
              <a:t>(pas toujours facile)</a:t>
            </a:r>
            <a:endParaRPr b="0" lang="fr-FR" sz="1200" spc="-1" strike="noStrike">
              <a:latin typeface="Arial"/>
            </a:endParaRPr>
          </a:p>
          <a:p>
            <a:pPr marL="432000" indent="-324000">
              <a:spcBef>
                <a:spcPts val="1704"/>
              </a:spcBef>
              <a:buClr>
                <a:srgbClr val="000000"/>
              </a:buClr>
              <a:buSzPct val="45000"/>
              <a:buFont typeface="Wingdings" charset="2"/>
              <a:buChar char=""/>
            </a:pPr>
            <a:r>
              <a:rPr b="0" lang="fr-FR" sz="2000" spc="-1" strike="noStrike">
                <a:latin typeface="Arial"/>
              </a:rPr>
              <a:t>Mettre à jour à chaque nouvelle version </a:t>
            </a:r>
            <a:endParaRPr b="0" lang="fr-FR" sz="2000" spc="-1" strike="noStrike">
              <a:latin typeface="Arial"/>
            </a:endParaRPr>
          </a:p>
          <a:p>
            <a:pPr marL="432000" indent="-324000" algn="r">
              <a:spcBef>
                <a:spcPts val="1704"/>
              </a:spcBef>
              <a:buClr>
                <a:srgbClr val="000000"/>
              </a:buClr>
              <a:buSzPct val="45000"/>
              <a:buFont typeface="Wingdings" charset="2"/>
              <a:buChar char=""/>
            </a:pPr>
            <a:r>
              <a:rPr b="0" lang="fr-FR" sz="1100" spc="-1" strike="noStrike">
                <a:latin typeface="Arial"/>
              </a:rPr>
              <a:t>(on </a:t>
            </a:r>
            <a:r>
              <a:rPr b="0" lang="fr-FR" sz="1000" spc="-1" strike="noStrike">
                <a:latin typeface="Arial"/>
              </a:rPr>
              <a:t>oublie</a:t>
            </a:r>
            <a:r>
              <a:rPr b="0" lang="fr-FR" sz="1100" spc="-1" strike="noStrike">
                <a:latin typeface="Arial"/>
              </a:rPr>
              <a:t> souvent de le faire)</a:t>
            </a:r>
            <a:endParaRPr b="0" lang="fr-FR" sz="1100" spc="-1" strike="noStrike">
              <a:latin typeface="Arial"/>
            </a:endParaRPr>
          </a:p>
          <a:p>
            <a:pPr marL="432000" indent="-324000">
              <a:spcBef>
                <a:spcPts val="1704"/>
              </a:spcBef>
              <a:buClr>
                <a:srgbClr val="000000"/>
              </a:buClr>
              <a:buSzPct val="45000"/>
              <a:buFont typeface="Wingdings" charset="2"/>
              <a:buChar char=""/>
            </a:pPr>
            <a:r>
              <a:rPr b="0" lang="fr-FR" sz="2000" spc="-1" strike="noStrike">
                <a:latin typeface="Arial"/>
              </a:rPr>
              <a:t>Avec un logiciel en ligne, il suffit d’ouvrir votre navigateur habituel (Chrome, Firefox, Safari, Opera…), sur votre matériel personnel (ordinateur de bureau, portable, tablette, téléphone...),  quel que soit son système d’exploitation (windows, apple, IOS, android, linux…) et d’ouvrir un site web :</a:t>
            </a:r>
            <a:endParaRPr b="0" lang="fr-FR" sz="2000" spc="-1" strike="noStrike">
              <a:latin typeface="Arial"/>
            </a:endParaRPr>
          </a:p>
          <a:p>
            <a:pPr marL="432000" indent="-324000" algn="ctr">
              <a:spcBef>
                <a:spcPts val="1704"/>
              </a:spcBef>
              <a:buClr>
                <a:srgbClr val="000000"/>
              </a:buClr>
              <a:buSzPct val="45000"/>
              <a:buFont typeface="Wingdings" charset="2"/>
              <a:buChar char=""/>
            </a:pPr>
            <a:r>
              <a:rPr b="0" lang="fr-FR" sz="2000" spc="-1" strike="noStrike">
                <a:solidFill>
                  <a:srgbClr val="000000"/>
                </a:solidFill>
                <a:latin typeface="Arial"/>
              </a:rPr>
              <a:t>par exemple</a:t>
            </a:r>
            <a:r>
              <a:rPr b="0" lang="fr-FR" sz="2000" spc="-1" strike="noStrike">
                <a:solidFill>
                  <a:srgbClr val="c9211e"/>
                </a:solidFill>
                <a:latin typeface="Arial"/>
              </a:rPr>
              <a:t>  cadsol.fr   </a:t>
            </a:r>
            <a:r>
              <a:rPr b="0" lang="fr-FR" sz="2000" spc="-1" strike="noStrike">
                <a:solidFill>
                  <a:srgbClr val="000000"/>
                </a:solidFill>
                <a:latin typeface="Arial"/>
              </a:rPr>
              <a:t>ou</a:t>
            </a:r>
            <a:r>
              <a:rPr b="0" lang="fr-FR" sz="2000" spc="-1" strike="noStrike">
                <a:solidFill>
                  <a:srgbClr val="c9211e"/>
                </a:solidFill>
                <a:latin typeface="Arial"/>
              </a:rPr>
              <a:t> cadsolonline.web-pages.fr</a:t>
            </a:r>
            <a:endParaRPr b="0" lang="fr-FR" sz="2000" spc="-1" strike="noStrike">
              <a:latin typeface="Arial"/>
            </a:endParaRPr>
          </a:p>
          <a:p>
            <a:pPr marL="432000" indent="-324000">
              <a:spcBef>
                <a:spcPts val="1704"/>
              </a:spcBef>
              <a:buClr>
                <a:srgbClr val="000000"/>
              </a:buClr>
              <a:buSzPct val="45000"/>
              <a:buFont typeface="Wingdings" charset="2"/>
              <a:buChar char=""/>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95" name="" descr=""/>
          <p:cNvPicPr/>
          <p:nvPr/>
        </p:nvPicPr>
        <p:blipFill>
          <a:blip r:embed="rId1"/>
          <a:srcRect l="0" t="0" r="21569" b="0"/>
          <a:stretch/>
        </p:blipFill>
        <p:spPr>
          <a:xfrm>
            <a:off x="752400" y="506520"/>
            <a:ext cx="9342000" cy="5956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96" name="" descr=""/>
          <p:cNvPicPr/>
          <p:nvPr/>
        </p:nvPicPr>
        <p:blipFill>
          <a:blip r:embed="rId1"/>
          <a:stretch/>
        </p:blipFill>
        <p:spPr>
          <a:xfrm>
            <a:off x="537840" y="2873160"/>
            <a:ext cx="8459280" cy="3987360"/>
          </a:xfrm>
          <a:prstGeom prst="rect">
            <a:avLst/>
          </a:prstGeom>
          <a:ln w="0">
            <a:noFill/>
          </a:ln>
        </p:spPr>
      </p:pic>
      <p:pic>
        <p:nvPicPr>
          <p:cNvPr id="97" name="" descr=""/>
          <p:cNvPicPr/>
          <p:nvPr/>
        </p:nvPicPr>
        <p:blipFill>
          <a:blip r:embed="rId2"/>
          <a:stretch/>
        </p:blipFill>
        <p:spPr>
          <a:xfrm>
            <a:off x="4534560" y="1173960"/>
            <a:ext cx="5618880" cy="3853800"/>
          </a:xfrm>
          <a:prstGeom prst="rect">
            <a:avLst/>
          </a:prstGeom>
          <a:ln w="0">
            <a:noFill/>
          </a:ln>
        </p:spPr>
      </p:pic>
      <p:sp>
        <p:nvSpPr>
          <p:cNvPr id="98" name=""/>
          <p:cNvSpPr txBox="1"/>
          <p:nvPr/>
        </p:nvSpPr>
        <p:spPr>
          <a:xfrm>
            <a:off x="537840" y="793800"/>
            <a:ext cx="3383280" cy="726840"/>
          </a:xfrm>
          <a:prstGeom prst="rect">
            <a:avLst/>
          </a:prstGeom>
          <a:noFill/>
          <a:ln w="0">
            <a:noFill/>
          </a:ln>
        </p:spPr>
        <p:txBody>
          <a:bodyPr lIns="90000" rIns="90000" tIns="45000" bIns="45000" anchor="t">
            <a:noAutofit/>
          </a:bodyPr>
          <a:p>
            <a:r>
              <a:rPr b="0" lang="fr-FR" sz="1800" spc="-1" strike="noStrike">
                <a:latin typeface="Arial"/>
              </a:rPr>
              <a:t>Cadran de Lambert austral</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537840" y="793800"/>
            <a:ext cx="3561120" cy="868680"/>
          </a:xfrm>
          <a:prstGeom prst="rect">
            <a:avLst/>
          </a:prstGeom>
          <a:noFill/>
          <a:ln w="0">
            <a:noFill/>
          </a:ln>
        </p:spPr>
        <p:txBody>
          <a:bodyPr lIns="0" rIns="0" tIns="0" bIns="0" anchor="ctr">
            <a:noAutofit/>
          </a:bodyPr>
          <a:p>
            <a:pPr algn="ctr">
              <a:buNone/>
            </a:pPr>
            <a:r>
              <a:rPr b="0" lang="fr-FR" sz="1800" spc="-1" strike="noStrike">
                <a:latin typeface="Arial"/>
              </a:rPr>
              <a:t>Cadran de Lambert boréal</a:t>
            </a:r>
            <a:endParaRPr b="0" lang="fr-FR" sz="1800" spc="-1" strike="noStrike">
              <a:latin typeface="Arial"/>
            </a:endParaRPr>
          </a:p>
        </p:txBody>
      </p:sp>
      <p:pic>
        <p:nvPicPr>
          <p:cNvPr id="100" name="" descr=""/>
          <p:cNvPicPr/>
          <p:nvPr/>
        </p:nvPicPr>
        <p:blipFill>
          <a:blip r:embed="rId1"/>
          <a:srcRect l="21673" t="12849" r="34949" b="10046"/>
          <a:stretch/>
        </p:blipFill>
        <p:spPr>
          <a:xfrm>
            <a:off x="893880" y="2313720"/>
            <a:ext cx="3561120" cy="3252240"/>
          </a:xfrm>
          <a:prstGeom prst="rect">
            <a:avLst/>
          </a:prstGeom>
          <a:ln w="0">
            <a:noFill/>
          </a:ln>
        </p:spPr>
      </p:pic>
      <p:pic>
        <p:nvPicPr>
          <p:cNvPr id="101" name="" descr=""/>
          <p:cNvPicPr/>
          <p:nvPr/>
        </p:nvPicPr>
        <p:blipFill>
          <a:blip r:embed="rId2"/>
          <a:srcRect l="21688" t="13043" r="26062" b="9022"/>
          <a:stretch/>
        </p:blipFill>
        <p:spPr>
          <a:xfrm>
            <a:off x="4678560" y="793800"/>
            <a:ext cx="5119200" cy="51310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858600" y="-161640"/>
            <a:ext cx="8974440" cy="2731320"/>
          </a:xfrm>
          <a:prstGeom prst="rect">
            <a:avLst/>
          </a:prstGeom>
          <a:noFill/>
          <a:ln w="0">
            <a:noFill/>
          </a:ln>
        </p:spPr>
        <p:txBody>
          <a:bodyPr lIns="0" rIns="0" tIns="0" bIns="0" anchor="ctr">
            <a:noAutofit/>
          </a:bodyPr>
          <a:p>
            <a:pPr algn="ctr">
              <a:buNone/>
            </a:pPr>
            <a:r>
              <a:rPr b="0" lang="fr-FR" sz="5310" spc="-1" strike="noStrike">
                <a:latin typeface="Arial"/>
              </a:rPr>
              <a:t> </a:t>
            </a:r>
            <a:br>
              <a:rPr sz="5310"/>
            </a:br>
            <a:r>
              <a:rPr b="0" lang="fr-FR" sz="5310" spc="-1" strike="noStrike">
                <a:latin typeface="Arial"/>
              </a:rPr>
              <a:t> </a:t>
            </a:r>
            <a:br>
              <a:rPr sz="5310"/>
            </a:br>
            <a:endParaRPr b="0" lang="fr-FR" sz="5310" spc="-1" strike="noStrike">
              <a:latin typeface="Arial"/>
            </a:endParaRPr>
          </a:p>
        </p:txBody>
      </p:sp>
      <p:pic>
        <p:nvPicPr>
          <p:cNvPr id="103" name="" descr=""/>
          <p:cNvPicPr/>
          <p:nvPr/>
        </p:nvPicPr>
        <p:blipFill>
          <a:blip r:embed="rId1"/>
          <a:stretch/>
        </p:blipFill>
        <p:spPr>
          <a:xfrm>
            <a:off x="360000" y="1616400"/>
            <a:ext cx="4670640" cy="4308840"/>
          </a:xfrm>
          <a:prstGeom prst="rect">
            <a:avLst/>
          </a:prstGeom>
          <a:ln w="0">
            <a:noFill/>
          </a:ln>
        </p:spPr>
      </p:pic>
      <p:pic>
        <p:nvPicPr>
          <p:cNvPr id="104" name="" descr=""/>
          <p:cNvPicPr/>
          <p:nvPr/>
        </p:nvPicPr>
        <p:blipFill>
          <a:blip r:embed="rId2"/>
          <a:stretch/>
        </p:blipFill>
        <p:spPr>
          <a:xfrm>
            <a:off x="5070960" y="1041120"/>
            <a:ext cx="4318560" cy="51235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05" name="" descr=""/>
          <p:cNvPicPr/>
          <p:nvPr/>
        </p:nvPicPr>
        <p:blipFill>
          <a:blip r:embed="rId1"/>
          <a:srcRect l="25870" t="0" r="-1556" b="0"/>
          <a:stretch/>
        </p:blipFill>
        <p:spPr>
          <a:xfrm>
            <a:off x="574560" y="479160"/>
            <a:ext cx="9599760" cy="63439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06" name="" descr=""/>
          <p:cNvPicPr/>
          <p:nvPr/>
        </p:nvPicPr>
        <p:blipFill>
          <a:blip r:embed="rId1"/>
          <a:stretch/>
        </p:blipFill>
        <p:spPr>
          <a:xfrm>
            <a:off x="1930320" y="468720"/>
            <a:ext cx="6281640" cy="63914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 name="" descr=""/>
          <p:cNvPicPr/>
          <p:nvPr/>
        </p:nvPicPr>
        <p:blipFill>
          <a:blip r:embed="rId1"/>
          <a:stretch/>
        </p:blipFill>
        <p:spPr>
          <a:xfrm>
            <a:off x="605160" y="793800"/>
            <a:ext cx="4740480" cy="5310720"/>
          </a:xfrm>
          <a:prstGeom prst="rect">
            <a:avLst/>
          </a:prstGeom>
          <a:ln w="0">
            <a:noFill/>
          </a:ln>
        </p:spPr>
      </p:pic>
      <p:sp>
        <p:nvSpPr>
          <p:cNvPr id="51" name=""/>
          <p:cNvSpPr txBox="1"/>
          <p:nvPr/>
        </p:nvSpPr>
        <p:spPr>
          <a:xfrm>
            <a:off x="5346000" y="2965320"/>
            <a:ext cx="4807800" cy="2579040"/>
          </a:xfrm>
          <a:prstGeom prst="rect">
            <a:avLst/>
          </a:prstGeom>
          <a:noFill/>
          <a:ln w="0">
            <a:noFill/>
          </a:ln>
        </p:spPr>
        <p:txBody>
          <a:bodyPr lIns="90000" rIns="90000" tIns="45000" bIns="45000" anchor="t">
            <a:noAutofit/>
          </a:bodyPr>
          <a:p>
            <a:r>
              <a:rPr b="0" lang="fr-FR" sz="1800" spc="-1" strike="noStrike">
                <a:latin typeface="Arial"/>
              </a:rPr>
              <a:t>Quand le site est ouvert, Il suffit de cliquer sur l’image du cadran pour lancer le logiciel.</a:t>
            </a:r>
            <a:endParaRPr b="0" lang="fr-FR" sz="1800" spc="-1" strike="noStrike">
              <a:latin typeface="Arial"/>
            </a:endParaRPr>
          </a:p>
          <a:p>
            <a:endParaRPr b="0" lang="fr-FR" sz="1800" spc="-1" strike="noStrike">
              <a:latin typeface="Arial"/>
            </a:endParaRPr>
          </a:p>
          <a:p>
            <a:endParaRPr b="0" lang="fr-FR" sz="1800" spc="-1" strike="noStrike">
              <a:latin typeface="Arial"/>
            </a:endParaRPr>
          </a:p>
          <a:p>
            <a:endParaRPr b="0" lang="fr-FR" sz="1800" spc="-1" strike="noStrike">
              <a:latin typeface="Arial"/>
            </a:endParaRPr>
          </a:p>
          <a:p>
            <a:pPr algn="ctr">
              <a:buNone/>
            </a:pPr>
            <a:r>
              <a:rPr b="0" lang="fr-FR" sz="1800" spc="-1" strike="noStrike">
                <a:latin typeface="Arial"/>
              </a:rPr>
              <a:t>(vous pouvez mettre cette page en favori)</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2" name=""/>
          <p:cNvSpPr txBox="1"/>
          <p:nvPr/>
        </p:nvSpPr>
        <p:spPr>
          <a:xfrm>
            <a:off x="477720" y="345600"/>
            <a:ext cx="4986000" cy="6477840"/>
          </a:xfrm>
          <a:prstGeom prst="rect">
            <a:avLst/>
          </a:prstGeom>
          <a:noFill/>
          <a:ln w="0">
            <a:noFill/>
          </a:ln>
        </p:spPr>
        <p:txBody>
          <a:bodyPr lIns="90000" rIns="90000" tIns="45000" bIns="45000" anchor="t">
            <a:noAutofit/>
          </a:bodyPr>
          <a:p>
            <a:endParaRPr b="0" lang="fr-FR" sz="1800" spc="-1" strike="noStrike">
              <a:latin typeface="Arial"/>
            </a:endParaRPr>
          </a:p>
          <a:p>
            <a:r>
              <a:rPr b="0" lang="fr-FR" sz="1500" spc="-1" strike="noStrike">
                <a:latin typeface="Arial"/>
              </a:rPr>
              <a:t>Vous obtenez l’écran d’accueil </a:t>
            </a:r>
            <a:endParaRPr b="0" lang="fr-FR" sz="1500" spc="-1" strike="noStrike">
              <a:latin typeface="Arial"/>
            </a:endParaRPr>
          </a:p>
          <a:p>
            <a:r>
              <a:rPr b="0" lang="fr-FR" sz="1500" spc="-1" strike="noStrike">
                <a:latin typeface="Arial"/>
              </a:rPr>
              <a:t>de CadsolOnLine :</a:t>
            </a:r>
            <a:endParaRPr b="0" lang="fr-FR" sz="1500" spc="-1" strike="noStrike">
              <a:latin typeface="Arial"/>
            </a:endParaRPr>
          </a:p>
          <a:p>
            <a:r>
              <a:rPr b="0" lang="fr-FR" sz="1500" spc="-1" strike="noStrike">
                <a:latin typeface="Arial"/>
              </a:rPr>
              <a:t>et, en cliquant sur </a:t>
            </a:r>
            <a:endParaRPr b="0" lang="fr-FR" sz="1500" spc="-1" strike="noStrike">
              <a:latin typeface="Arial"/>
            </a:endParaRPr>
          </a:p>
          <a:p>
            <a:endParaRPr b="0" lang="fr-FR" sz="1500" spc="-1" strike="noStrike">
              <a:latin typeface="Arial"/>
            </a:endParaRPr>
          </a:p>
          <a:p>
            <a:r>
              <a:rPr b="0" lang="fr-FR" sz="1500" spc="-1" strike="noStrike">
                <a:solidFill>
                  <a:srgbClr val="c9211e"/>
                </a:solidFill>
                <a:latin typeface="Arial"/>
              </a:rPr>
              <a:t>NEW SUNDIAL</a:t>
            </a:r>
            <a:r>
              <a:rPr b="0" lang="fr-FR" sz="1500" spc="-1" strike="noStrike">
                <a:latin typeface="Arial"/>
              </a:rPr>
              <a:t> </a:t>
            </a:r>
            <a:endParaRPr b="0" lang="fr-FR" sz="15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endParaRPr b="0" lang="fr-FR" sz="1800" spc="-1" strike="noStrike">
              <a:latin typeface="Arial"/>
            </a:endParaRPr>
          </a:p>
          <a:p>
            <a:pPr algn="r">
              <a:buNone/>
            </a:pPr>
            <a:r>
              <a:rPr b="0" lang="fr-FR" sz="1800" spc="-1" strike="noStrike">
                <a:latin typeface="Arial"/>
              </a:rPr>
              <a:t>Vous arrivez sur le </a:t>
            </a:r>
            <a:r>
              <a:rPr b="0" lang="fr-FR" sz="1800" spc="-1" strike="noStrike">
                <a:solidFill>
                  <a:srgbClr val="c9211e"/>
                </a:solidFill>
                <a:latin typeface="Arial"/>
              </a:rPr>
              <a:t>menu principal</a:t>
            </a:r>
            <a:r>
              <a:rPr b="0" lang="fr-FR" sz="1800" spc="-1" strike="noStrike">
                <a:latin typeface="Arial"/>
              </a:rPr>
              <a:t> de CadsolOnLine :</a:t>
            </a:r>
            <a:endParaRPr b="0" lang="fr-FR" sz="1800" spc="-1" strike="noStrike">
              <a:latin typeface="Arial"/>
            </a:endParaRPr>
          </a:p>
        </p:txBody>
      </p:sp>
      <p:pic>
        <p:nvPicPr>
          <p:cNvPr id="53" name="" descr=""/>
          <p:cNvPicPr/>
          <p:nvPr/>
        </p:nvPicPr>
        <p:blipFill>
          <a:blip r:embed="rId1"/>
          <a:stretch/>
        </p:blipFill>
        <p:spPr>
          <a:xfrm>
            <a:off x="2911680" y="1117440"/>
            <a:ext cx="2552040" cy="3507480"/>
          </a:xfrm>
          <a:prstGeom prst="rect">
            <a:avLst/>
          </a:prstGeom>
          <a:ln w="0">
            <a:noFill/>
          </a:ln>
        </p:spPr>
      </p:pic>
      <p:pic>
        <p:nvPicPr>
          <p:cNvPr id="54" name="" descr=""/>
          <p:cNvPicPr/>
          <p:nvPr/>
        </p:nvPicPr>
        <p:blipFill>
          <a:blip r:embed="rId2"/>
          <a:stretch/>
        </p:blipFill>
        <p:spPr>
          <a:xfrm>
            <a:off x="5796000" y="3052800"/>
            <a:ext cx="4179240" cy="40273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r>
              <a:rPr b="0" lang="fr-FR" sz="4400" spc="-1" strike="noStrike">
                <a:latin typeface="Arial"/>
              </a:rPr>
              <a:t>Codage de CadsolOnLine</a:t>
            </a:r>
            <a:endParaRPr b="0" lang="fr-FR" sz="4400" spc="-1" strike="noStrike">
              <a:latin typeface="Arial"/>
            </a:endParaRPr>
          </a:p>
        </p:txBody>
      </p:sp>
      <p:sp>
        <p:nvSpPr>
          <p:cNvPr id="56" name="PlaceHolder 2"/>
          <p:cNvSpPr>
            <a:spLocks noGrp="1"/>
          </p:cNvSpPr>
          <p:nvPr>
            <p:ph/>
          </p:nvPr>
        </p:nvSpPr>
        <p:spPr>
          <a:xfrm>
            <a:off x="858600" y="1879560"/>
            <a:ext cx="6268320" cy="4994280"/>
          </a:xfrm>
          <a:prstGeom prst="rect">
            <a:avLst/>
          </a:prstGeom>
          <a:noFill/>
          <a:ln w="0">
            <a:noFill/>
          </a:ln>
        </p:spPr>
        <p:txBody>
          <a:bodyPr lIns="0" rIns="0" tIns="0" bIns="0" anchor="t">
            <a:normAutofit/>
          </a:bodyPr>
          <a:p>
            <a:pPr marL="432000" indent="-324000" algn="just">
              <a:spcBef>
                <a:spcPts val="1704"/>
              </a:spcBef>
              <a:buClr>
                <a:srgbClr val="000000"/>
              </a:buClr>
              <a:buSzPct val="45000"/>
              <a:buFont typeface="Wingdings" charset="2"/>
              <a:buChar char=""/>
            </a:pPr>
            <a:r>
              <a:rPr b="0" lang="fr-FR" sz="1600" spc="-1" strike="noStrike">
                <a:latin typeface="Arial"/>
              </a:rPr>
              <a:t>Le logiciel est écrit en JavaScript. Ce langage de programmation est open-source. C’est un langage objet, évènementiel, bien normalisé depuis 2019 (par l’ECMA : European Computer Manufacturers Association).  </a:t>
            </a:r>
            <a:endParaRPr b="0" lang="fr-FR" sz="1600" spc="-1" strike="noStrike">
              <a:latin typeface="Arial"/>
            </a:endParaRPr>
          </a:p>
          <a:p>
            <a:pPr marL="432000" indent="-324000" algn="just">
              <a:spcBef>
                <a:spcPts val="1704"/>
              </a:spcBef>
              <a:buClr>
                <a:srgbClr val="000000"/>
              </a:buClr>
              <a:buSzPct val="45000"/>
              <a:buFont typeface="Wingdings" charset="2"/>
              <a:buChar char=""/>
            </a:pPr>
            <a:r>
              <a:rPr b="0" lang="fr-FR" sz="1600" spc="-1" strike="noStrike">
                <a:latin typeface="Arial"/>
              </a:rPr>
              <a:t>Le code source est immédiatement disponible dans le navigateur. Il suffit de faire un clic droit avec la souris. Il sera également disponible sur github. </a:t>
            </a:r>
            <a:endParaRPr b="0" lang="fr-FR" sz="1600" spc="-1" strike="noStrike">
              <a:latin typeface="Arial"/>
            </a:endParaRPr>
          </a:p>
          <a:p>
            <a:pPr marL="432000" indent="-324000" algn="just">
              <a:spcBef>
                <a:spcPts val="1704"/>
              </a:spcBef>
              <a:buClr>
                <a:srgbClr val="000000"/>
              </a:buClr>
              <a:buSzPct val="45000"/>
              <a:buFont typeface="Wingdings" charset="2"/>
              <a:buChar char=""/>
            </a:pPr>
            <a:r>
              <a:rPr b="0" lang="fr-FR" sz="1600" spc="-1" strike="noStrike">
                <a:latin typeface="Arial"/>
              </a:rPr>
              <a:t>Nous avons écrit les menus en anglais, mais tous les navigateurs réalisent des traductions automatiques dans toutes les langues, du français au mandarin en passant par le corse et l’islandais.</a:t>
            </a:r>
            <a:endParaRPr b="0" lang="fr-FR" sz="1600" spc="-1" strike="noStrike">
              <a:latin typeface="Arial"/>
            </a:endParaRPr>
          </a:p>
          <a:p>
            <a:pPr marL="432000" indent="-324000" algn="just">
              <a:spcBef>
                <a:spcPts val="1704"/>
              </a:spcBef>
              <a:buClr>
                <a:srgbClr val="000000"/>
              </a:buClr>
              <a:buSzPct val="45000"/>
              <a:buFont typeface="Wingdings" charset="2"/>
              <a:buChar char=""/>
            </a:pPr>
            <a:r>
              <a:rPr b="0" lang="fr-FR" sz="1600" spc="-1" strike="noStrike">
                <a:latin typeface="Arial"/>
              </a:rPr>
              <a:t>L’ordinateur utilisé doit avoir des capacités graphiques dans la moyenne du matériel actuel. La fluidité des animations dépend du nombre d’images par secondes (FPS) que la carte graphique peut gérer.</a:t>
            </a:r>
            <a:endParaRPr b="0" lang="fr-FR" sz="1600" spc="-1" strike="noStrike">
              <a:latin typeface="Arial"/>
            </a:endParaRPr>
          </a:p>
          <a:p>
            <a:pPr marL="432000" indent="-324000">
              <a:spcBef>
                <a:spcPts val="1704"/>
              </a:spcBef>
              <a:buClr>
                <a:srgbClr val="000000"/>
              </a:buClr>
              <a:buSzPct val="45000"/>
              <a:buFont typeface="Wingdings" charset="2"/>
              <a:buChar char=""/>
            </a:pPr>
            <a:r>
              <a:rPr b="0" lang="fr-FR" sz="1200" spc="-1" strike="noStrike">
                <a:latin typeface="Arial"/>
              </a:rPr>
              <a:t> </a:t>
            </a:r>
            <a:endParaRPr b="0" lang="fr-FR" sz="1200" spc="-1" strike="noStrike">
              <a:latin typeface="Arial"/>
            </a:endParaRPr>
          </a:p>
        </p:txBody>
      </p:sp>
      <p:pic>
        <p:nvPicPr>
          <p:cNvPr id="57" name="" descr=""/>
          <p:cNvPicPr/>
          <p:nvPr/>
        </p:nvPicPr>
        <p:blipFill>
          <a:blip r:embed="rId1"/>
          <a:stretch/>
        </p:blipFill>
        <p:spPr>
          <a:xfrm>
            <a:off x="7396920" y="1931400"/>
            <a:ext cx="2579040" cy="2120040"/>
          </a:xfrm>
          <a:prstGeom prst="rect">
            <a:avLst/>
          </a:prstGeom>
          <a:ln w="0">
            <a:noFill/>
          </a:ln>
        </p:spPr>
      </p:pic>
      <p:pic>
        <p:nvPicPr>
          <p:cNvPr id="58" name="" descr=""/>
          <p:cNvPicPr/>
          <p:nvPr/>
        </p:nvPicPr>
        <p:blipFill>
          <a:blip r:embed="rId2"/>
          <a:stretch/>
        </p:blipFill>
        <p:spPr>
          <a:xfrm>
            <a:off x="7660440" y="4919760"/>
            <a:ext cx="2281680" cy="7448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59" name="PlaceHolder 1"/>
          <p:cNvSpPr>
            <a:spLocks noGrp="1"/>
          </p:cNvSpPr>
          <p:nvPr>
            <p:ph type="title"/>
          </p:nvPr>
        </p:nvSpPr>
        <p:spPr>
          <a:xfrm>
            <a:off x="858600" y="632520"/>
            <a:ext cx="8974440" cy="1141560"/>
          </a:xfrm>
          <a:prstGeom prst="rect">
            <a:avLst/>
          </a:prstGeom>
          <a:noFill/>
          <a:ln w="0">
            <a:noFill/>
          </a:ln>
        </p:spPr>
        <p:txBody>
          <a:bodyPr lIns="0" rIns="0" tIns="0" bIns="0" anchor="ctr">
            <a:noAutofit/>
          </a:bodyPr>
          <a:p>
            <a:pPr algn="ctr">
              <a:buNone/>
            </a:pPr>
            <a:r>
              <a:rPr b="0" lang="fr-FR" sz="4400" spc="-1" strike="noStrike">
                <a:latin typeface="Arial"/>
              </a:rPr>
              <a:t>Bibliotheques logicielles</a:t>
            </a:r>
            <a:endParaRPr b="0" lang="fr-FR" sz="4400" spc="-1" strike="noStrike">
              <a:latin typeface="Arial"/>
            </a:endParaRPr>
          </a:p>
        </p:txBody>
      </p:sp>
      <p:sp>
        <p:nvSpPr>
          <p:cNvPr id="60" name="PlaceHolder 2"/>
          <p:cNvSpPr>
            <a:spLocks noGrp="1"/>
          </p:cNvSpPr>
          <p:nvPr>
            <p:ph/>
          </p:nvPr>
        </p:nvSpPr>
        <p:spPr>
          <a:xfrm>
            <a:off x="858600" y="1960200"/>
            <a:ext cx="5377680" cy="4262400"/>
          </a:xfrm>
          <a:prstGeom prst="rect">
            <a:avLst/>
          </a:prstGeom>
          <a:noFill/>
          <a:ln w="0">
            <a:noFill/>
          </a:ln>
        </p:spPr>
        <p:txBody>
          <a:bodyPr lIns="0" rIns="0" tIns="0" bIns="0" anchor="t">
            <a:normAutofit/>
          </a:bodyPr>
          <a:p>
            <a:pPr marL="432000" indent="-324000">
              <a:spcBef>
                <a:spcPts val="1704"/>
              </a:spcBef>
              <a:buClr>
                <a:srgbClr val="000000"/>
              </a:buClr>
              <a:buSzPct val="45000"/>
              <a:buFont typeface="Wingdings" charset="2"/>
              <a:buChar char=""/>
            </a:pPr>
            <a:r>
              <a:rPr b="0" lang="fr-FR" sz="1600" spc="-1" strike="noStrike">
                <a:latin typeface="Arial"/>
              </a:rPr>
              <a:t>Calculs astronomiques : les algorithmes utilisés sont ceux de </a:t>
            </a:r>
            <a:r>
              <a:rPr b="0" lang="fr-FR" sz="1600" spc="-1" strike="noStrike">
                <a:latin typeface="Arial"/>
                <a:hlinkClick r:id="rId1"/>
              </a:rPr>
              <a:t>Jean Meeus</a:t>
            </a:r>
            <a:r>
              <a:rPr b="0" lang="fr-FR" sz="1600" spc="-1" strike="noStrike">
                <a:latin typeface="Arial"/>
              </a:rPr>
              <a:t>  (Astronomical library , Atlantic Books 1998). Jean Meeus était membre de la SAF. </a:t>
            </a:r>
            <a:endParaRPr b="0" lang="fr-FR" sz="1600" spc="-1" strike="noStrike">
              <a:latin typeface="Arial"/>
            </a:endParaRPr>
          </a:p>
          <a:p>
            <a:pPr marL="432000" indent="-324000">
              <a:spcBef>
                <a:spcPts val="1704"/>
              </a:spcBef>
              <a:buClr>
                <a:srgbClr val="000000"/>
              </a:buClr>
              <a:buSzPct val="45000"/>
              <a:buFont typeface="Wingdings" charset="2"/>
              <a:buChar char=""/>
            </a:pPr>
            <a:r>
              <a:rPr b="0" lang="fr-FR" sz="1600" spc="-1" strike="noStrike">
                <a:latin typeface="Arial"/>
              </a:rPr>
              <a:t>Ces algorithmes ont été codés en JavaScript par une astronome américaine : </a:t>
            </a:r>
            <a:r>
              <a:rPr b="0" lang="fr-FR" sz="1600" spc="-1" strike="noStrike">
                <a:latin typeface="Arial"/>
                <a:hlinkClick r:id="rId2"/>
              </a:rPr>
              <a:t>Sonia Keys</a:t>
            </a:r>
            <a:endParaRPr b="0" lang="fr-FR" sz="1600" spc="-1" strike="noStrike">
              <a:latin typeface="Arial"/>
            </a:endParaRPr>
          </a:p>
          <a:p>
            <a:pPr marL="432000" indent="-324000">
              <a:spcBef>
                <a:spcPts val="1704"/>
              </a:spcBef>
              <a:buClr>
                <a:srgbClr val="000000"/>
              </a:buClr>
              <a:buSzPct val="45000"/>
              <a:buFont typeface="Wingdings" charset="2"/>
              <a:buChar char=""/>
            </a:pPr>
            <a:r>
              <a:rPr b="0" lang="fr-FR" sz="1600" spc="-1" strike="noStrike">
                <a:latin typeface="Arial"/>
              </a:rPr>
              <a:t>Three.js est une bibliothèque JavaScript pour créer des scènes 3D dans un navigateur web. Les objets sont rangés en arborescence, avec un système parent/enfants. Le matériau par défaut est très simple mais il dispose de nombreuses options pour y ajouter divers effets.</a:t>
            </a:r>
            <a:endParaRPr b="0" lang="fr-FR" sz="1600" spc="-1" strike="noStrike">
              <a:latin typeface="Arial"/>
            </a:endParaRPr>
          </a:p>
          <a:p>
            <a:pPr marL="432000" indent="-324000">
              <a:spcBef>
                <a:spcPts val="1704"/>
              </a:spcBef>
              <a:buClr>
                <a:srgbClr val="000000"/>
              </a:buClr>
              <a:buSzPct val="45000"/>
              <a:buFont typeface="Wingdings" charset="2"/>
              <a:buChar char=""/>
            </a:pPr>
            <a:r>
              <a:rPr b="0" lang="fr-FR" sz="1600" spc="-1" strike="noStrike">
                <a:latin typeface="Arial"/>
              </a:rPr>
              <a:t>Toutes ces bibliothèques sont libres de droits.</a:t>
            </a:r>
            <a:endParaRPr b="0" lang="fr-FR" sz="1600" spc="-1" strike="noStrike">
              <a:latin typeface="Arial"/>
            </a:endParaRPr>
          </a:p>
        </p:txBody>
      </p:sp>
      <p:pic>
        <p:nvPicPr>
          <p:cNvPr id="61" name="" descr=""/>
          <p:cNvPicPr/>
          <p:nvPr/>
        </p:nvPicPr>
        <p:blipFill>
          <a:blip r:embed="rId3"/>
          <a:stretch/>
        </p:blipFill>
        <p:spPr>
          <a:xfrm>
            <a:off x="6592320" y="4613040"/>
            <a:ext cx="2977560" cy="1826640"/>
          </a:xfrm>
          <a:prstGeom prst="rect">
            <a:avLst/>
          </a:prstGeom>
          <a:ln w="0">
            <a:noFill/>
          </a:ln>
        </p:spPr>
      </p:pic>
      <p:pic>
        <p:nvPicPr>
          <p:cNvPr id="62" name="" descr=""/>
          <p:cNvPicPr/>
          <p:nvPr/>
        </p:nvPicPr>
        <p:blipFill>
          <a:blip r:embed="rId4"/>
          <a:stretch/>
        </p:blipFill>
        <p:spPr>
          <a:xfrm>
            <a:off x="7034040" y="1836720"/>
            <a:ext cx="2013120" cy="2431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556200" y="360000"/>
            <a:ext cx="8974440" cy="1141920"/>
          </a:xfrm>
          <a:prstGeom prst="rect">
            <a:avLst/>
          </a:prstGeom>
          <a:noFill/>
          <a:ln w="0">
            <a:noFill/>
          </a:ln>
        </p:spPr>
        <p:txBody>
          <a:bodyPr lIns="0" rIns="0" tIns="0" bIns="0" anchor="ctr">
            <a:noAutofit/>
          </a:bodyPr>
          <a:p>
            <a:r>
              <a:rPr b="0" lang="fr-FR" sz="2400" spc="-1" strike="noStrike">
                <a:latin typeface="Arial"/>
              </a:rPr>
              <a:t>Importations et exportations</a:t>
            </a:r>
            <a:endParaRPr b="0" lang="fr-FR" sz="2400" spc="-1" strike="noStrike">
              <a:latin typeface="Arial"/>
            </a:endParaRPr>
          </a:p>
        </p:txBody>
      </p:sp>
      <p:sp>
        <p:nvSpPr>
          <p:cNvPr id="64" name="PlaceHolder 2"/>
          <p:cNvSpPr>
            <a:spLocks noGrp="1"/>
          </p:cNvSpPr>
          <p:nvPr>
            <p:ph/>
          </p:nvPr>
        </p:nvSpPr>
        <p:spPr>
          <a:xfrm>
            <a:off x="1249560" y="1445400"/>
            <a:ext cx="6410880" cy="4994280"/>
          </a:xfrm>
          <a:prstGeom prst="rect">
            <a:avLst/>
          </a:prstGeom>
          <a:noFill/>
          <a:ln w="0">
            <a:noFill/>
          </a:ln>
        </p:spPr>
        <p:txBody>
          <a:bodyPr lIns="0" rIns="0" tIns="0" bIns="0" anchor="t">
            <a:normAutofit fontScale="66000"/>
          </a:bodyPr>
          <a:p>
            <a:pPr marL="432000" indent="-324000" algn="just">
              <a:spcBef>
                <a:spcPts val="1704"/>
              </a:spcBef>
              <a:buClr>
                <a:srgbClr val="000000"/>
              </a:buClr>
              <a:buSzPct val="45000"/>
              <a:buFont typeface="Wingdings" charset="2"/>
              <a:buChar char=""/>
            </a:pPr>
            <a:r>
              <a:rPr b="0" lang="fr-FR" sz="2800" spc="-1" strike="noStrike">
                <a:latin typeface="Arial"/>
              </a:rPr>
              <a:t>Exportation :</a:t>
            </a:r>
            <a:r>
              <a:rPr b="0" lang="fr-FR" sz="2600" spc="-1" strike="noStrike">
                <a:latin typeface="Arial"/>
              </a:rPr>
              <a:t> </a:t>
            </a:r>
            <a:r>
              <a:rPr b="0" lang="fr-FR" sz="2000" spc="-1" strike="noStrike">
                <a:latin typeface="Arial"/>
              </a:rPr>
              <a:t>Les cadrans solaires réalisés avec CadsolOnLine sont exportés au format </a:t>
            </a:r>
            <a:r>
              <a:rPr b="0" lang="fr-FR" sz="2000" spc="-1" strike="noStrike">
                <a:latin typeface="Arial"/>
                <a:hlinkClick r:id="rId1"/>
              </a:rPr>
              <a:t>json</a:t>
            </a:r>
            <a:r>
              <a:rPr b="0" lang="fr-FR" sz="2000" spc="-1" strike="noStrike">
                <a:latin typeface="Arial"/>
              </a:rPr>
              <a:t> (</a:t>
            </a:r>
            <a:r>
              <a:rPr b="0" i="1" lang="fr-FR" sz="2000" spc="-1" strike="noStrike">
                <a:latin typeface="Arial"/>
              </a:rPr>
              <a:t>JavaScript Object Notation</a:t>
            </a:r>
            <a:r>
              <a:rPr b="0" lang="fr-FR" sz="2000" spc="-1" strike="noStrike">
                <a:latin typeface="Arial"/>
              </a:rPr>
              <a:t>). C’est un format texte, donc facilement lisible et éditable, qui permet de représenter de l’information structurée. Pour exporter un fichier :</a:t>
            </a:r>
            <a:endParaRPr b="0" lang="fr-FR" sz="2000" spc="-1" strike="noStrike">
              <a:latin typeface="Arial"/>
            </a:endParaRPr>
          </a:p>
          <a:p>
            <a:pPr marL="432000" indent="-324000" algn="just">
              <a:spcBef>
                <a:spcPts val="1704"/>
              </a:spcBef>
              <a:buClr>
                <a:srgbClr val="000000"/>
              </a:buClr>
              <a:buSzPct val="45000"/>
              <a:buFont typeface="Wingdings" charset="2"/>
              <a:buChar char=""/>
            </a:pPr>
            <a:r>
              <a:rPr b="0" lang="fr-FR" sz="2000" spc="-1" strike="noStrike">
                <a:latin typeface="Arial"/>
              </a:rPr>
              <a:t>Il faut ouvrir le sous-menu : </a:t>
            </a:r>
            <a:r>
              <a:rPr b="0" lang="fr-FR" sz="2000" spc="-1" strike="noStrike">
                <a:solidFill>
                  <a:srgbClr val="c9211e"/>
                </a:solidFill>
                <a:latin typeface="Arial"/>
              </a:rPr>
              <a:t>Exporter</a:t>
            </a:r>
            <a:endParaRPr b="0" lang="fr-FR" sz="2000" spc="-1" strike="noStrike">
              <a:latin typeface="Arial"/>
            </a:endParaRPr>
          </a:p>
          <a:p>
            <a:pPr marL="432000" indent="-324000" algn="just">
              <a:spcBef>
                <a:spcPts val="1704"/>
              </a:spcBef>
              <a:buClr>
                <a:srgbClr val="000000"/>
              </a:buClr>
              <a:buSzPct val="45000"/>
              <a:buFont typeface="Wingdings" charset="2"/>
              <a:buChar char=""/>
            </a:pPr>
            <a:r>
              <a:rPr b="0" lang="fr-FR" sz="2000" spc="-1" strike="noStrike">
                <a:latin typeface="Arial"/>
              </a:rPr>
              <a:t>Choisir un nom de fichier</a:t>
            </a:r>
            <a:endParaRPr b="0" lang="fr-FR" sz="2000" spc="-1" strike="noStrike">
              <a:latin typeface="Arial"/>
            </a:endParaRPr>
          </a:p>
          <a:p>
            <a:pPr marL="432000" indent="-324000" algn="just">
              <a:spcBef>
                <a:spcPts val="1704"/>
              </a:spcBef>
              <a:buClr>
                <a:srgbClr val="000000"/>
              </a:buClr>
              <a:buSzPct val="45000"/>
              <a:buFont typeface="Wingdings" charset="2"/>
              <a:buChar char=""/>
            </a:pPr>
            <a:r>
              <a:rPr b="0" lang="fr-FR" sz="2000" spc="-1" strike="noStrike">
                <a:latin typeface="Arial"/>
              </a:rPr>
              <a:t>Choisir le type de fichier :  Cadran solaire (JSON)</a:t>
            </a:r>
            <a:endParaRPr b="0" lang="fr-FR" sz="2000" spc="-1" strike="noStrike">
              <a:latin typeface="Arial"/>
            </a:endParaRPr>
          </a:p>
          <a:p>
            <a:pPr marL="432000" indent="-324000" algn="just">
              <a:spcBef>
                <a:spcPts val="1704"/>
              </a:spcBef>
              <a:buClr>
                <a:srgbClr val="000000"/>
              </a:buClr>
              <a:buSzPct val="45000"/>
              <a:buFont typeface="Wingdings" charset="2"/>
              <a:buChar char=""/>
            </a:pPr>
            <a:r>
              <a:rPr b="0" lang="fr-FR" sz="2000" spc="-1" strike="noStrike">
                <a:latin typeface="Arial"/>
              </a:rPr>
              <a:t>Cliquer sur le bouton : </a:t>
            </a:r>
            <a:r>
              <a:rPr b="0" lang="fr-FR" sz="2000" spc="-1" strike="noStrike">
                <a:solidFill>
                  <a:srgbClr val="c9211e"/>
                </a:solidFill>
                <a:latin typeface="Arial"/>
              </a:rPr>
              <a:t>Télécharger</a:t>
            </a:r>
            <a:endParaRPr b="0" lang="fr-FR" sz="2000" spc="-1" strike="noStrike">
              <a:latin typeface="Arial"/>
            </a:endParaRPr>
          </a:p>
          <a:p>
            <a:pPr marL="432000" indent="-324000" algn="just">
              <a:spcBef>
                <a:spcPts val="1704"/>
              </a:spcBef>
              <a:buClr>
                <a:srgbClr val="000000"/>
              </a:buClr>
              <a:buSzPct val="45000"/>
              <a:buFont typeface="Wingdings" charset="2"/>
              <a:buChar char=""/>
            </a:pPr>
            <a:r>
              <a:rPr b="0" lang="fr-FR" sz="2000" spc="-1" strike="noStrike">
                <a:latin typeface="Arial"/>
              </a:rPr>
              <a:t>Les fichiers exportés sont enregistrés dans le répertoire de votre disque dur affecté aux téléchargements. Vous pouvez ensuite les copier dans le répertoire de votre choix.</a:t>
            </a:r>
            <a:endParaRPr b="0" lang="fr-FR" sz="2000" spc="-1" strike="noStrike">
              <a:latin typeface="Arial"/>
            </a:endParaRPr>
          </a:p>
          <a:p>
            <a:pPr marL="432000" indent="-324000" algn="just">
              <a:spcBef>
                <a:spcPts val="1704"/>
              </a:spcBef>
              <a:buClr>
                <a:srgbClr val="000000"/>
              </a:buClr>
              <a:buSzPct val="45000"/>
              <a:buFont typeface="Wingdings" charset="2"/>
              <a:buChar char=""/>
            </a:pPr>
            <a:endParaRPr b="0" lang="fr-FR" sz="1500" spc="-1" strike="noStrike">
              <a:latin typeface="Arial"/>
            </a:endParaRPr>
          </a:p>
          <a:p>
            <a:pPr marL="432000" indent="-324000" algn="just">
              <a:spcBef>
                <a:spcPts val="283"/>
              </a:spcBef>
              <a:buClr>
                <a:srgbClr val="000000"/>
              </a:buClr>
              <a:buSzPct val="45000"/>
              <a:buFont typeface="Wingdings" charset="2"/>
              <a:buChar char=""/>
            </a:pPr>
            <a:r>
              <a:rPr b="0" lang="fr-FR" sz="2600" spc="-1" strike="noStrike">
                <a:latin typeface="Arial"/>
                <a:ea typeface="Microsoft YaHei"/>
              </a:rPr>
              <a:t>Importation </a:t>
            </a:r>
            <a:r>
              <a:rPr b="0" lang="fr-FR" sz="2000" spc="-1" strike="noStrike">
                <a:latin typeface="Arial"/>
                <a:ea typeface="Microsoft YaHei"/>
              </a:rPr>
              <a:t>: Ces fichiers peuvent être ouverts avec la commande </a:t>
            </a:r>
            <a:r>
              <a:rPr b="0" lang="fr-FR" sz="2000" spc="-1" strike="noStrike">
                <a:latin typeface="Arial"/>
              </a:rPr>
              <a:t>de la page d’accueil :</a:t>
            </a:r>
            <a:endParaRPr b="0" lang="fr-FR" sz="2000" spc="-1" strike="noStrike">
              <a:latin typeface="Arial"/>
            </a:endParaRPr>
          </a:p>
          <a:p>
            <a:pPr marL="432000" indent="-324000" algn="just">
              <a:spcBef>
                <a:spcPts val="283"/>
              </a:spcBef>
              <a:buClr>
                <a:srgbClr val="000000"/>
              </a:buClr>
              <a:buSzPct val="45000"/>
              <a:buFont typeface="Wingdings" charset="2"/>
              <a:buChar char=""/>
            </a:pPr>
            <a:endParaRPr b="0" lang="fr-FR" sz="1500" spc="-1" strike="noStrike">
              <a:latin typeface="Arial"/>
            </a:endParaRPr>
          </a:p>
          <a:p>
            <a:pPr algn="ctr">
              <a:spcBef>
                <a:spcPts val="283"/>
              </a:spcBef>
              <a:buNone/>
            </a:pPr>
            <a:r>
              <a:rPr b="0" lang="fr-FR" sz="2000" spc="-1" strike="noStrike">
                <a:latin typeface="Arial"/>
              </a:rPr>
              <a:t> ‘</a:t>
            </a:r>
            <a:r>
              <a:rPr b="0" lang="fr-FR" sz="2000" spc="-1" strike="noStrike">
                <a:solidFill>
                  <a:srgbClr val="c9211e"/>
                </a:solidFill>
                <a:latin typeface="Arial"/>
              </a:rPr>
              <a:t>Ouvrir le cadran solaire…</a:t>
            </a:r>
            <a:r>
              <a:rPr b="0" lang="fr-FR" sz="2000" spc="-1" strike="noStrike">
                <a:latin typeface="Arial"/>
              </a:rPr>
              <a:t>’ </a:t>
            </a:r>
            <a:endParaRPr b="0" lang="fr-FR" sz="2000" spc="-1" strike="noStrike">
              <a:latin typeface="Arial"/>
            </a:endParaRPr>
          </a:p>
          <a:p>
            <a:pPr algn="ctr">
              <a:spcBef>
                <a:spcPts val="283"/>
              </a:spcBef>
              <a:buNone/>
            </a:pPr>
            <a:endParaRPr b="0" lang="fr-FR" sz="1500" spc="-1" strike="noStrike">
              <a:latin typeface="Arial"/>
            </a:endParaRPr>
          </a:p>
          <a:p>
            <a:pPr algn="just">
              <a:spcBef>
                <a:spcPts val="283"/>
              </a:spcBef>
              <a:buNone/>
            </a:pPr>
            <a:r>
              <a:rPr b="0" lang="fr-FR" sz="2000" spc="-1" strike="noStrike">
                <a:latin typeface="Arial"/>
              </a:rPr>
              <a:t>Vous pouvez ouvrir n’importe quel répertoire de votre disque et lire le fichier json que vous y avez enregistré. Si ce fichier contient bien un cadran solaire, il sera ouvert par CadsolOnLine.</a:t>
            </a:r>
            <a:endParaRPr b="0" lang="fr-FR" sz="2000" spc="-1" strike="noStrike">
              <a:latin typeface="Arial"/>
            </a:endParaRPr>
          </a:p>
          <a:p>
            <a:r>
              <a:rPr b="0" lang="fr-FR" sz="2000" spc="-1" strike="noStrike">
                <a:latin typeface="Arial"/>
              </a:rPr>
              <a:t>        </a:t>
            </a:r>
            <a:endParaRPr b="0" lang="fr-FR" sz="2000" spc="-1" strike="noStrike">
              <a:latin typeface="Arial"/>
            </a:endParaRPr>
          </a:p>
          <a:p>
            <a:pPr marL="432000" indent="-324000" algn="just">
              <a:spcBef>
                <a:spcPts val="283"/>
              </a:spcBef>
              <a:buClr>
                <a:srgbClr val="000000"/>
              </a:buClr>
              <a:buSzPct val="45000"/>
              <a:buFont typeface="Wingdings" charset="2"/>
              <a:buChar char=""/>
            </a:pPr>
            <a:endParaRPr b="0" lang="fr-FR" sz="1200" spc="-1" strike="noStrike">
              <a:latin typeface="Arial"/>
            </a:endParaRPr>
          </a:p>
          <a:p>
            <a:endParaRPr b="0" lang="fr-FR" sz="800" spc="-1" strike="noStrike">
              <a:latin typeface="Arial"/>
            </a:endParaRPr>
          </a:p>
        </p:txBody>
      </p:sp>
      <p:sp>
        <p:nvSpPr>
          <p:cNvPr id="65" name=""/>
          <p:cNvSpPr txBox="1"/>
          <p:nvPr/>
        </p:nvSpPr>
        <p:spPr>
          <a:xfrm>
            <a:off x="8016840" y="3616920"/>
            <a:ext cx="1958760" cy="3256920"/>
          </a:xfrm>
          <a:prstGeom prst="rect">
            <a:avLst/>
          </a:prstGeom>
          <a:noFill/>
          <a:ln w="0">
            <a:noFill/>
          </a:ln>
        </p:spPr>
        <p:txBody>
          <a:bodyPr lIns="90000" rIns="90000" tIns="45000" bIns="45000" anchor="t">
            <a:noAutofit/>
          </a:bodyPr>
          <a:p>
            <a:pPr>
              <a:lnSpc>
                <a:spcPct val="100000"/>
              </a:lnSpc>
              <a:buNone/>
            </a:pPr>
            <a:r>
              <a:rPr b="0" lang="fr-FR" sz="900" spc="-1" strike="noStrike">
                <a:latin typeface="Arial"/>
              </a:rPr>
              <a:t>Exemple du début d’un fichier json :</a:t>
            </a:r>
            <a:endParaRPr b="0" lang="fr-FR" sz="900" spc="-1" strike="noStrike">
              <a:latin typeface="Arial"/>
            </a:endParaRPr>
          </a:p>
          <a:p>
            <a:pPr>
              <a:lnSpc>
                <a:spcPct val="100000"/>
              </a:lnSpc>
              <a:buNone/>
            </a:pPr>
            <a:r>
              <a:rPr b="0" lang="fr-FR" sz="900" spc="-1" strike="noStrike">
                <a:latin typeface="Arial"/>
              </a:rPr>
              <a:t>{</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"version": "2022/10/18",</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"hsol": 13,</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"dayofYear": 105,</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"year": 2022,</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"typeCadran": "Analemmatic",</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"largeur": 600,</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"hauteur": 600,</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"epaisseur": 30,</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"decli": 0,</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"incli": 43,</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"rot": 0,</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"hgnomon": 50,</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"egnomon": 1,</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"xgnomon": 0,</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"ygnomon": 0,</a:t>
            </a:r>
            <a:endParaRPr b="0" lang="fr-FR" sz="900" spc="-1" strike="noStrike">
              <a:latin typeface="Arial"/>
            </a:endParaRPr>
          </a:p>
          <a:p>
            <a:pPr>
              <a:lnSpc>
                <a:spcPct val="100000"/>
              </a:lnSpc>
              <a:buNone/>
            </a:pPr>
            <a:r>
              <a:rPr b="0" lang="fr-FR" sz="900" spc="-1" strike="noStrike">
                <a:latin typeface="Arial"/>
              </a:rPr>
              <a:t>  </a:t>
            </a:r>
            <a:r>
              <a:rPr b="0" lang="fr-FR" sz="900" spc="-1" strike="noStrike">
                <a:latin typeface="Arial"/>
              </a:rPr>
              <a:t>"vgnomon": true,</a:t>
            </a:r>
            <a:endParaRPr b="0" lang="fr-FR" sz="900" spc="-1" strike="noStrike">
              <a:latin typeface="Arial"/>
            </a:endParaRPr>
          </a:p>
          <a:p>
            <a:pPr>
              <a:lnSpc>
                <a:spcPct val="100000"/>
              </a:lnSpc>
              <a:buNone/>
            </a:pPr>
            <a:r>
              <a:rPr b="0" lang="fr-FR" sz="900" spc="-1" strike="noStrike">
                <a:latin typeface="Arial"/>
              </a:rPr>
              <a:t>…</a:t>
            </a:r>
            <a:r>
              <a:rPr b="0" lang="fr-FR" sz="900" spc="-1" strike="noStrike">
                <a:latin typeface="Arial"/>
              </a:rPr>
              <a:t>..}</a:t>
            </a:r>
            <a:endParaRPr b="0" lang="fr-FR" sz="900" spc="-1" strike="noStrike">
              <a:latin typeface="Arial"/>
            </a:endParaRPr>
          </a:p>
        </p:txBody>
      </p:sp>
      <p:pic>
        <p:nvPicPr>
          <p:cNvPr id="66" name="" descr=""/>
          <p:cNvPicPr/>
          <p:nvPr/>
        </p:nvPicPr>
        <p:blipFill>
          <a:blip r:embed="rId2"/>
          <a:stretch/>
        </p:blipFill>
        <p:spPr>
          <a:xfrm>
            <a:off x="8016840" y="1257480"/>
            <a:ext cx="2014920" cy="19249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67" name="PlaceHolder 1"/>
          <p:cNvSpPr>
            <a:spLocks noGrp="1"/>
          </p:cNvSpPr>
          <p:nvPr>
            <p:ph type="title"/>
          </p:nvPr>
        </p:nvSpPr>
        <p:spPr>
          <a:xfrm>
            <a:off x="807840" y="632520"/>
            <a:ext cx="8974440" cy="1141920"/>
          </a:xfrm>
          <a:prstGeom prst="rect">
            <a:avLst/>
          </a:prstGeom>
          <a:noFill/>
          <a:ln w="0">
            <a:noFill/>
          </a:ln>
        </p:spPr>
        <p:txBody>
          <a:bodyPr lIns="0" rIns="0" tIns="0" bIns="0" anchor="ctr">
            <a:noAutofit/>
          </a:bodyPr>
          <a:p>
            <a:pPr algn="ctr">
              <a:lnSpc>
                <a:spcPct val="100000"/>
              </a:lnSpc>
              <a:buNone/>
            </a:pPr>
            <a:r>
              <a:rPr b="0" lang="fr-FR" sz="3200" spc="-1" strike="noStrike">
                <a:latin typeface="Arial"/>
              </a:rPr>
              <a:t>Autres formats d’exportation</a:t>
            </a:r>
            <a:endParaRPr b="0" lang="fr-FR" sz="3200" spc="-1" strike="noStrike">
              <a:latin typeface="Arial"/>
            </a:endParaRPr>
          </a:p>
        </p:txBody>
      </p:sp>
      <p:sp>
        <p:nvSpPr>
          <p:cNvPr id="68" name="PlaceHolder 2"/>
          <p:cNvSpPr>
            <a:spLocks noGrp="1"/>
          </p:cNvSpPr>
          <p:nvPr>
            <p:ph/>
          </p:nvPr>
        </p:nvSpPr>
        <p:spPr>
          <a:xfrm>
            <a:off x="858240" y="1960200"/>
            <a:ext cx="8974440" cy="3966840"/>
          </a:xfrm>
          <a:prstGeom prst="rect">
            <a:avLst/>
          </a:prstGeom>
          <a:noFill/>
          <a:ln w="0">
            <a:noFill/>
          </a:ln>
        </p:spPr>
        <p:txBody>
          <a:bodyPr lIns="0" rIns="0" tIns="0" bIns="0" anchor="t">
            <a:normAutofit fontScale="87000"/>
          </a:bodyPr>
          <a:p>
            <a:pPr algn="just">
              <a:lnSpc>
                <a:spcPct val="100000"/>
              </a:lnSpc>
              <a:buNone/>
            </a:pPr>
            <a:r>
              <a:rPr b="1" lang="fr-FR" sz="2200" spc="-1" strike="noStrike">
                <a:latin typeface="Arial"/>
              </a:rPr>
              <a:t>Feuilles de calcul (CSV) :</a:t>
            </a:r>
            <a:r>
              <a:rPr b="0" lang="fr-FR" sz="2200" spc="-1" strike="noStrike">
                <a:latin typeface="Arial"/>
              </a:rPr>
              <a:t> pour exporter les coordonnées de tous les points de tracé dans un tableur.</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3D (PLY, OBJ,STL…) :</a:t>
            </a:r>
            <a:r>
              <a:rPr b="0" lang="fr-FR" sz="2200" spc="-1" strike="noStrike">
                <a:latin typeface="Arial"/>
              </a:rPr>
              <a:t> pour générer des fichiers lisibles par tous les les éditeurs 3D (MeshLab, Blender, FreeCad, 3D builder...etc), et imprimables directement par toutes les imprimantes 3D</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Ephémérides : </a:t>
            </a:r>
            <a:r>
              <a:rPr b="0" lang="fr-FR" sz="2200" spc="-1" strike="noStrike">
                <a:latin typeface="Arial"/>
              </a:rPr>
              <a:t>exportation d’un fichier CSV contenant les éphémérides de l’année (déclinaison du soleil, équation du temps, jour julien, solstices et équinoxes…)</a:t>
            </a:r>
            <a:endParaRPr b="0" lang="fr-FR" sz="2200" spc="-1" strike="noStrike">
              <a:latin typeface="Arial"/>
            </a:endParaRPr>
          </a:p>
          <a:p>
            <a:pPr algn="just">
              <a:lnSpc>
                <a:spcPct val="100000"/>
              </a:lnSpc>
              <a:buNone/>
            </a:pPr>
            <a:endParaRPr b="0" lang="fr-FR" sz="2200" spc="-1" strike="noStrike">
              <a:latin typeface="Arial"/>
            </a:endParaRPr>
          </a:p>
          <a:p>
            <a:pPr algn="just">
              <a:lnSpc>
                <a:spcPct val="100000"/>
              </a:lnSpc>
              <a:buNone/>
            </a:pPr>
            <a:r>
              <a:rPr b="1" lang="fr-FR" sz="2200" spc="-1" strike="noStrike">
                <a:latin typeface="Arial"/>
              </a:rPr>
              <a:t>Scalable Vector Graphic (SVG) : </a:t>
            </a:r>
            <a:r>
              <a:rPr b="0" lang="fr-FR" sz="2200" spc="-1" strike="noStrike">
                <a:latin typeface="Arial"/>
              </a:rPr>
              <a:t>exportation des tracés sous forme vectorielle, lisibles par tous les logiciels de dessin vectoriel (Inscape, Adobe Illustrator... )</a:t>
            </a:r>
            <a:endParaRPr b="0" lang="fr-FR" sz="2200" spc="-1" strike="noStrike">
              <a:latin typeface="Arial"/>
            </a:endParaRPr>
          </a:p>
          <a:p>
            <a:pPr marL="216000" indent="-216000">
              <a:lnSpc>
                <a:spcPct val="100000"/>
              </a:lnSpc>
              <a:buClr>
                <a:srgbClr val="000000"/>
              </a:buClr>
              <a:buSzPct val="45000"/>
              <a:buFont typeface="Wingdings" charset="2"/>
              <a:buChar char=""/>
            </a:pPr>
            <a:endParaRPr b="0" lang="fr-FR" sz="1200" spc="-1" strike="noStrike">
              <a:latin typeface="Arial"/>
            </a:endParaRPr>
          </a:p>
          <a:p>
            <a:pPr marL="216000" indent="-216000">
              <a:lnSpc>
                <a:spcPct val="100000"/>
              </a:lnSpc>
              <a:buClr>
                <a:srgbClr val="000000"/>
              </a:buClr>
              <a:buSzPct val="45000"/>
              <a:buFont typeface="Wingdings" charset="2"/>
              <a:buChar char=""/>
            </a:pPr>
            <a:r>
              <a:rPr b="1" i="1" lang="fr-FR" sz="2200" spc="-1" strike="noStrike">
                <a:latin typeface="Arial"/>
              </a:rPr>
              <a:t>Remarque</a:t>
            </a:r>
            <a:r>
              <a:rPr b="0" i="1" lang="fr-FR" sz="2200" spc="-1" strike="noStrike">
                <a:latin typeface="Arial"/>
              </a:rPr>
              <a:t> : tous les navigateurs gèrent directement les impressions 2D, la génération des fichiers PDF  et la lecture des fichier SVG.</a:t>
            </a:r>
            <a:endParaRPr b="0" lang="fr-FR" sz="2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gradFill rotWithShape="0">
          <a:gsLst>
            <a:gs pos="0">
              <a:srgbClr val="b4c7dc"/>
            </a:gs>
            <a:gs pos="100000">
              <a:srgbClr val="dee6ef"/>
            </a:gs>
          </a:gsLst>
          <a:lin ang="5340000"/>
        </a:gra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858600" y="632880"/>
            <a:ext cx="8974440" cy="1141560"/>
          </a:xfrm>
          <a:prstGeom prst="rect">
            <a:avLst/>
          </a:prstGeom>
          <a:noFill/>
          <a:ln w="0">
            <a:noFill/>
          </a:ln>
        </p:spPr>
        <p:txBody>
          <a:bodyPr lIns="0" rIns="0" tIns="0" bIns="0" anchor="ctr">
            <a:noAutofit/>
          </a:bodyPr>
          <a:p>
            <a:pPr algn="ctr">
              <a:buNone/>
            </a:pPr>
            <a:r>
              <a:rPr b="0" lang="fr-FR" sz="4200" spc="-1" strike="noStrike">
                <a:latin typeface="Arial"/>
              </a:rPr>
              <a:t>Fonctionalités gnomoniques</a:t>
            </a:r>
            <a:endParaRPr b="0" lang="fr-FR" sz="4200" spc="-1" strike="noStrike">
              <a:latin typeface="Arial"/>
            </a:endParaRPr>
          </a:p>
        </p:txBody>
      </p:sp>
      <p:sp>
        <p:nvSpPr>
          <p:cNvPr id="70" name="PlaceHolder 2"/>
          <p:cNvSpPr>
            <a:spLocks noGrp="1"/>
          </p:cNvSpPr>
          <p:nvPr>
            <p:ph/>
          </p:nvPr>
        </p:nvSpPr>
        <p:spPr>
          <a:xfrm>
            <a:off x="822960" y="2038680"/>
            <a:ext cx="8974440" cy="4618080"/>
          </a:xfrm>
          <a:prstGeom prst="rect">
            <a:avLst/>
          </a:prstGeom>
          <a:noFill/>
          <a:ln w="0">
            <a:noFill/>
          </a:ln>
        </p:spPr>
        <p:txBody>
          <a:bodyPr lIns="0" rIns="0" tIns="0" bIns="0" anchor="t">
            <a:normAutofit fontScale="90000"/>
          </a:bodyPr>
          <a:p>
            <a:pPr marL="432000" indent="-324000">
              <a:spcBef>
                <a:spcPts val="1704"/>
              </a:spcBef>
              <a:buClr>
                <a:srgbClr val="000000"/>
              </a:buClr>
              <a:buFont typeface="Symbol" charset="2"/>
              <a:buChar char=""/>
            </a:pPr>
            <a:r>
              <a:rPr b="0" lang="fr-FR" sz="1800" spc="-1" strike="noStrike">
                <a:latin typeface="Arial"/>
                <a:ea typeface="Microsoft YaHei"/>
              </a:rPr>
              <a:t>Cadrans plans classiques à gnomon ou style polaire (algorithmes de J.Meeus et Fer j. De Vries, ex membres de la SAF ) </a:t>
            </a:r>
            <a:endParaRPr b="0" lang="fr-FR" sz="1800" spc="-1" strike="noStrike">
              <a:latin typeface="Arial"/>
            </a:endParaRPr>
          </a:p>
          <a:p>
            <a:pPr marL="432000" indent="-324000">
              <a:spcBef>
                <a:spcPts val="1704"/>
              </a:spcBef>
              <a:buClr>
                <a:srgbClr val="000000"/>
              </a:buClr>
              <a:buFont typeface="Symbol" charset="2"/>
              <a:buChar char=""/>
            </a:pPr>
            <a:endParaRPr b="0" lang="fr-FR" sz="1800" spc="-1" strike="noStrike">
              <a:latin typeface="Arial"/>
            </a:endParaRPr>
          </a:p>
          <a:p>
            <a:pPr marL="432000" indent="-324000">
              <a:spcBef>
                <a:spcPts val="1704"/>
              </a:spcBef>
              <a:buClr>
                <a:srgbClr val="000000"/>
              </a:buClr>
              <a:buFont typeface="Symbol" charset="2"/>
              <a:buChar char=""/>
            </a:pPr>
            <a:r>
              <a:rPr b="0" lang="fr-FR" sz="1800" spc="-1" strike="noStrike">
                <a:latin typeface="Arial"/>
              </a:rPr>
              <a:t>Cadrans bifilaires (algorithmes de D.Collin, président de la CCS)</a:t>
            </a:r>
            <a:endParaRPr b="0" lang="fr-FR" sz="1800" spc="-1" strike="noStrike">
              <a:latin typeface="Arial"/>
            </a:endParaRPr>
          </a:p>
          <a:p>
            <a:pPr marL="432000" indent="-324000">
              <a:spcBef>
                <a:spcPts val="1704"/>
              </a:spcBef>
              <a:buClr>
                <a:srgbClr val="000000"/>
              </a:buClr>
              <a:buFont typeface="Symbol" charset="2"/>
              <a:buChar char=""/>
            </a:pPr>
            <a:endParaRPr b="0" lang="fr-FR" sz="1800" spc="-1" strike="noStrike">
              <a:latin typeface="Arial"/>
            </a:endParaRPr>
          </a:p>
          <a:p>
            <a:pPr marL="432000" indent="-324000">
              <a:spcBef>
                <a:spcPts val="1704"/>
              </a:spcBef>
              <a:buClr>
                <a:srgbClr val="000000"/>
              </a:buClr>
              <a:buFont typeface="Symbol" charset="2"/>
              <a:buChar char=""/>
            </a:pPr>
            <a:endParaRPr b="0" lang="fr-FR" sz="1800" spc="-1" strike="noStrike">
              <a:latin typeface="Arial"/>
            </a:endParaRPr>
          </a:p>
          <a:p>
            <a:r>
              <a:rPr b="0" lang="fr-FR" sz="1400" spc="-1" strike="noStrike">
                <a:latin typeface="Arial"/>
              </a:rPr>
              <a:t>Heures solaires et heures légales (géolocalisation par adresse)</a:t>
            </a:r>
            <a:endParaRPr b="0" lang="fr-FR" sz="1400" spc="-1" strike="noStrike">
              <a:latin typeface="Arial"/>
            </a:endParaRPr>
          </a:p>
          <a:p>
            <a:r>
              <a:rPr b="0" lang="fr-FR" sz="1400" spc="-1" strike="noStrike">
                <a:latin typeface="Arial"/>
              </a:rPr>
              <a:t>Heures avec correction de l'équation du temps (courbes en huit)</a:t>
            </a:r>
            <a:endParaRPr b="0" lang="fr-FR" sz="1400" spc="-1" strike="noStrike">
              <a:latin typeface="Arial"/>
            </a:endParaRPr>
          </a:p>
          <a:p>
            <a:r>
              <a:rPr b="0" lang="fr-FR" sz="1400" spc="-1" strike="noStrike">
                <a:latin typeface="Arial"/>
              </a:rPr>
              <a:t>Heures antiques</a:t>
            </a:r>
            <a:endParaRPr b="0" lang="fr-FR" sz="1400" spc="-1" strike="noStrike">
              <a:latin typeface="Arial"/>
            </a:endParaRPr>
          </a:p>
          <a:p>
            <a:r>
              <a:rPr b="0" lang="fr-FR" sz="1400" spc="-1" strike="noStrike">
                <a:latin typeface="Arial"/>
              </a:rPr>
              <a:t>Heures italiques</a:t>
            </a:r>
            <a:endParaRPr b="0" lang="fr-FR" sz="1400" spc="-1" strike="noStrike">
              <a:latin typeface="Arial"/>
            </a:endParaRPr>
          </a:p>
          <a:p>
            <a:r>
              <a:rPr b="0" lang="fr-FR" sz="1400" spc="-1" strike="noStrike">
                <a:latin typeface="Arial"/>
              </a:rPr>
              <a:t>Heures babyloniques </a:t>
            </a:r>
            <a:endParaRPr b="0" lang="fr-FR" sz="1400" spc="-1" strike="noStrike">
              <a:latin typeface="Arial"/>
            </a:endParaRPr>
          </a:p>
          <a:p>
            <a:r>
              <a:rPr b="0" lang="fr-FR" sz="1400" spc="-1" strike="noStrike">
                <a:latin typeface="Arial"/>
              </a:rPr>
              <a:t>Heures sidérales</a:t>
            </a:r>
            <a:endParaRPr b="0" lang="fr-FR" sz="1400" spc="-1" strike="noStrike">
              <a:latin typeface="Arial"/>
            </a:endParaRPr>
          </a:p>
          <a:p>
            <a:r>
              <a:rPr b="0" lang="fr-FR" sz="1400" spc="-1" strike="noStrike">
                <a:latin typeface="Arial"/>
              </a:rPr>
              <a:t>Arcs diurnes </a:t>
            </a:r>
            <a:endParaRPr b="0" lang="fr-FR" sz="1400" spc="-1" strike="noStrike">
              <a:latin typeface="Arial"/>
            </a:endParaRPr>
          </a:p>
          <a:p>
            <a:pPr marL="432000" indent="-324000">
              <a:spcBef>
                <a:spcPts val="1414"/>
              </a:spcBef>
              <a:buClr>
                <a:srgbClr val="000000"/>
              </a:buClr>
              <a:buSzPct val="45000"/>
              <a:buFont typeface="Wingdings" charset="2"/>
              <a:buChar char=""/>
            </a:pPr>
            <a:endParaRPr b="0" lang="fr-FR" sz="1800" spc="-1" strike="noStrike">
              <a:latin typeface="Arial"/>
            </a:endParaRPr>
          </a:p>
          <a:p>
            <a:pPr marL="432000" indent="-324000">
              <a:spcBef>
                <a:spcPts val="1414"/>
              </a:spcBef>
              <a:buClr>
                <a:srgbClr val="000000"/>
              </a:buClr>
              <a:buSzPct val="45000"/>
              <a:buFont typeface="Wingdings" charset="2"/>
              <a:buChar char=""/>
            </a:pPr>
            <a:r>
              <a:rPr b="0" i="1" lang="fr-FR" sz="1600" spc="-1" strike="noStrike">
                <a:latin typeface="Arial"/>
              </a:rPr>
              <a:t>Ouvrage de référence :  « La gnomonique » de D.Savoie (ex Président de la CCS)</a:t>
            </a:r>
            <a:endParaRPr b="0" lang="fr-FR" sz="1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205</TotalTime>
  <Application>LibreOffice/7.3.6.2$Windows_X86_64 LibreOffice_project/c28ca90fd6e1a19e189fc16c05f8f8924961e12e</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2022-10-28T12:08:01Z</dcterms:created>
  <dc:creator/>
  <dc:description/>
  <dc:language>fr-FR</dc:language>
  <cp:lastModifiedBy/>
  <dcterms:modified xsi:type="dcterms:W3CDTF">2022-11-02T08:56:56Z</dcterms:modified>
  <cp:revision>36</cp:revision>
  <dc:subject/>
  <dc:title/>
</cp:coreProperties>
</file>